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20"/>
  </p:notesMasterIdLst>
  <p:sldIdLst>
    <p:sldId id="256" r:id="rId5"/>
    <p:sldId id="1013" r:id="rId6"/>
    <p:sldId id="1018" r:id="rId7"/>
    <p:sldId id="1028" r:id="rId8"/>
    <p:sldId id="775" r:id="rId9"/>
    <p:sldId id="1020" r:id="rId10"/>
    <p:sldId id="1019" r:id="rId11"/>
    <p:sldId id="1023" r:id="rId12"/>
    <p:sldId id="1027" r:id="rId13"/>
    <p:sldId id="956" r:id="rId14"/>
    <p:sldId id="1022" r:id="rId15"/>
    <p:sldId id="1021" r:id="rId16"/>
    <p:sldId id="1029" r:id="rId17"/>
    <p:sldId id="1017" r:id="rId18"/>
    <p:sldId id="264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AEB10-B019-5A43-8464-5BFC4CA9B133}" v="1" dt="2023-01-17T13:56:3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/>
    <p:restoredTop sz="73401" autoAdjust="0"/>
  </p:normalViewPr>
  <p:slideViewPr>
    <p:cSldViewPr snapToGrid="0" snapToObjects="1">
      <p:cViewPr varScale="1">
        <p:scale>
          <a:sx n="78" d="100"/>
          <a:sy n="78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Tye" userId="a1ca6b61-019e-450f-b1ba-b6c6efd2e913" providerId="ADAL" clId="{3CFD5F67-19DF-1C47-8B7A-E59195693B9D}"/>
    <pc:docChg chg="addSld delSld modSld modMainMaster">
      <pc:chgData name="Kelly Tye" userId="a1ca6b61-019e-450f-b1ba-b6c6efd2e913" providerId="ADAL" clId="{3CFD5F67-19DF-1C47-8B7A-E59195693B9D}" dt="2022-12-09T11:40:55.335" v="55" actId="404"/>
      <pc:docMkLst>
        <pc:docMk/>
      </pc:docMkLst>
      <pc:sldChg chg="modSp mod">
        <pc:chgData name="Kelly Tye" userId="a1ca6b61-019e-450f-b1ba-b6c6efd2e913" providerId="ADAL" clId="{3CFD5F67-19DF-1C47-8B7A-E59195693B9D}" dt="2022-12-09T11:29:41.834" v="11" actId="255"/>
        <pc:sldMkLst>
          <pc:docMk/>
          <pc:sldMk cId="1449078722" sldId="256"/>
        </pc:sldMkLst>
        <pc:spChg chg="mod">
          <ac:chgData name="Kelly Tye" userId="a1ca6b61-019e-450f-b1ba-b6c6efd2e913" providerId="ADAL" clId="{3CFD5F67-19DF-1C47-8B7A-E59195693B9D}" dt="2022-12-09T11:29:41.834" v="11" actId="255"/>
          <ac:spMkLst>
            <pc:docMk/>
            <pc:sldMk cId="1449078722" sldId="256"/>
            <ac:spMk id="3" creationId="{00000000-0000-0000-0000-000000000000}"/>
          </ac:spMkLst>
        </pc:spChg>
      </pc:sldChg>
      <pc:sldChg chg="del">
        <pc:chgData name="Kelly Tye" userId="a1ca6b61-019e-450f-b1ba-b6c6efd2e913" providerId="ADAL" clId="{3CFD5F67-19DF-1C47-8B7A-E59195693B9D}" dt="2022-12-09T11:39:32.571" v="27" actId="2696"/>
        <pc:sldMkLst>
          <pc:docMk/>
          <pc:sldMk cId="1570024438" sldId="290"/>
        </pc:sldMkLst>
      </pc:sldChg>
      <pc:sldChg chg="modSp modAnim">
        <pc:chgData name="Kelly Tye" userId="a1ca6b61-019e-450f-b1ba-b6c6efd2e913" providerId="ADAL" clId="{3CFD5F67-19DF-1C47-8B7A-E59195693B9D}" dt="2022-12-09T11:40:43.152" v="51" actId="20577"/>
        <pc:sldMkLst>
          <pc:docMk/>
          <pc:sldMk cId="2541201039" sldId="956"/>
        </pc:sldMkLst>
        <pc:spChg chg="mod">
          <ac:chgData name="Kelly Tye" userId="a1ca6b61-019e-450f-b1ba-b6c6efd2e913" providerId="ADAL" clId="{3CFD5F67-19DF-1C47-8B7A-E59195693B9D}" dt="2022-12-09T11:40:43.152" v="51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del">
        <pc:chgData name="Kelly Tye" userId="a1ca6b61-019e-450f-b1ba-b6c6efd2e913" providerId="ADAL" clId="{3CFD5F67-19DF-1C47-8B7A-E59195693B9D}" dt="2022-12-09T11:39:54.631" v="30" actId="2696"/>
        <pc:sldMkLst>
          <pc:docMk/>
          <pc:sldMk cId="4285222561" sldId="1011"/>
        </pc:sldMkLst>
      </pc:sldChg>
      <pc:sldChg chg="modSp mod">
        <pc:chgData name="Kelly Tye" userId="a1ca6b61-019e-450f-b1ba-b6c6efd2e913" providerId="ADAL" clId="{3CFD5F67-19DF-1C47-8B7A-E59195693B9D}" dt="2022-12-09T11:31:03.980" v="18" actId="404"/>
        <pc:sldMkLst>
          <pc:docMk/>
          <pc:sldMk cId="4282882525" sldId="1013"/>
        </pc:sldMkLst>
        <pc:spChg chg="mod">
          <ac:chgData name="Kelly Tye" userId="a1ca6b61-019e-450f-b1ba-b6c6efd2e913" providerId="ADAL" clId="{3CFD5F67-19DF-1C47-8B7A-E59195693B9D}" dt="2022-12-09T11:31:03.980" v="18" actId="404"/>
          <ac:spMkLst>
            <pc:docMk/>
            <pc:sldMk cId="4282882525" sldId="1013"/>
            <ac:spMk id="5" creationId="{00000000-0000-0000-0000-000000000000}"/>
          </ac:spMkLst>
        </pc:spChg>
      </pc:sldChg>
      <pc:sldChg chg="modSp">
        <pc:chgData name="Kelly Tye" userId="a1ca6b61-019e-450f-b1ba-b6c6efd2e913" providerId="ADAL" clId="{3CFD5F67-19DF-1C47-8B7A-E59195693B9D}" dt="2022-12-09T11:34:43.707" v="19" actId="14826"/>
        <pc:sldMkLst>
          <pc:docMk/>
          <pc:sldMk cId="317583290" sldId="1014"/>
        </pc:sldMkLst>
        <pc:picChg chg="mod">
          <ac:chgData name="Kelly Tye" userId="a1ca6b61-019e-450f-b1ba-b6c6efd2e913" providerId="ADAL" clId="{3CFD5F67-19DF-1C47-8B7A-E59195693B9D}" dt="2022-12-09T11:34:43.707" v="19" actId="14826"/>
          <ac:picMkLst>
            <pc:docMk/>
            <pc:sldMk cId="317583290" sldId="1014"/>
            <ac:picMk id="5" creationId="{3A30FA77-7827-2F4D-B53F-6699012E5EBC}"/>
          </ac:picMkLst>
        </pc:picChg>
      </pc:sldChg>
      <pc:sldChg chg="modSp mod">
        <pc:chgData name="Kelly Tye" userId="a1ca6b61-019e-450f-b1ba-b6c6efd2e913" providerId="ADAL" clId="{3CFD5F67-19DF-1C47-8B7A-E59195693B9D}" dt="2022-12-09T11:40:55.335" v="55" actId="404"/>
        <pc:sldMkLst>
          <pc:docMk/>
          <pc:sldMk cId="2533750526" sldId="1017"/>
        </pc:sldMkLst>
        <pc:spChg chg="mod">
          <ac:chgData name="Kelly Tye" userId="a1ca6b61-019e-450f-b1ba-b6c6efd2e913" providerId="ADAL" clId="{3CFD5F67-19DF-1C47-8B7A-E59195693B9D}" dt="2022-12-09T11:40:55.335" v="55" actId="404"/>
          <ac:spMkLst>
            <pc:docMk/>
            <pc:sldMk cId="2533750526" sldId="1017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3CFD5F67-19DF-1C47-8B7A-E59195693B9D}" dt="2022-12-09T11:39:12.943" v="25" actId="1076"/>
        <pc:sldMkLst>
          <pc:docMk/>
          <pc:sldMk cId="3075336286" sldId="1019"/>
        </pc:sldMkLst>
        <pc:picChg chg="mod">
          <ac:chgData name="Kelly Tye" userId="a1ca6b61-019e-450f-b1ba-b6c6efd2e913" providerId="ADAL" clId="{3CFD5F67-19DF-1C47-8B7A-E59195693B9D}" dt="2022-12-09T11:39:07.358" v="22" actId="1076"/>
          <ac:picMkLst>
            <pc:docMk/>
            <pc:sldMk cId="3075336286" sldId="1019"/>
            <ac:picMk id="5" creationId="{43F3701B-E3AE-3643-B41D-8D2F98D69E8C}"/>
          </ac:picMkLst>
        </pc:picChg>
        <pc:picChg chg="mod">
          <ac:chgData name="Kelly Tye" userId="a1ca6b61-019e-450f-b1ba-b6c6efd2e913" providerId="ADAL" clId="{3CFD5F67-19DF-1C47-8B7A-E59195693B9D}" dt="2022-12-09T11:39:12.943" v="25" actId="1076"/>
          <ac:picMkLst>
            <pc:docMk/>
            <pc:sldMk cId="3075336286" sldId="1019"/>
            <ac:picMk id="9" creationId="{2E363FE7-69DB-F341-B5ED-51227FAD8BBE}"/>
          </ac:picMkLst>
        </pc:picChg>
        <pc:picChg chg="mod">
          <ac:chgData name="Kelly Tye" userId="a1ca6b61-019e-450f-b1ba-b6c6efd2e913" providerId="ADAL" clId="{3CFD5F67-19DF-1C47-8B7A-E59195693B9D}" dt="2022-12-09T11:39:11.576" v="24" actId="1076"/>
          <ac:picMkLst>
            <pc:docMk/>
            <pc:sldMk cId="3075336286" sldId="1019"/>
            <ac:picMk id="11" creationId="{5FBAF87B-3D93-8545-A864-2482BDC970C1}"/>
          </ac:picMkLst>
        </pc:picChg>
      </pc:sldChg>
      <pc:sldChg chg="modSp">
        <pc:chgData name="Kelly Tye" userId="a1ca6b61-019e-450f-b1ba-b6c6efd2e913" providerId="ADAL" clId="{3CFD5F67-19DF-1C47-8B7A-E59195693B9D}" dt="2022-12-09T11:38:55.652" v="20" actId="14826"/>
        <pc:sldMkLst>
          <pc:docMk/>
          <pc:sldMk cId="906368432" sldId="1020"/>
        </pc:sldMkLst>
        <pc:picChg chg="mod">
          <ac:chgData name="Kelly Tye" userId="a1ca6b61-019e-450f-b1ba-b6c6efd2e913" providerId="ADAL" clId="{3CFD5F67-19DF-1C47-8B7A-E59195693B9D}" dt="2022-12-09T11:38:55.652" v="20" actId="14826"/>
          <ac:picMkLst>
            <pc:docMk/>
            <pc:sldMk cId="906368432" sldId="1020"/>
            <ac:picMk id="5" creationId="{1D978140-5EAA-1D40-BB07-5D4020AE8597}"/>
          </ac:picMkLst>
        </pc:picChg>
      </pc:sldChg>
      <pc:sldChg chg="add">
        <pc:chgData name="Kelly Tye" userId="a1ca6b61-019e-450f-b1ba-b6c6efd2e913" providerId="ADAL" clId="{3CFD5F67-19DF-1C47-8B7A-E59195693B9D}" dt="2022-12-09T11:39:30.727" v="26"/>
        <pc:sldMkLst>
          <pc:docMk/>
          <pc:sldMk cId="4048479975" sldId="1021"/>
        </pc:sldMkLst>
      </pc:sldChg>
      <pc:sldChg chg="add modNotesTx">
        <pc:chgData name="Kelly Tye" userId="a1ca6b61-019e-450f-b1ba-b6c6efd2e913" providerId="ADAL" clId="{3CFD5F67-19DF-1C47-8B7A-E59195693B9D}" dt="2022-12-09T11:39:51.998" v="29"/>
        <pc:sldMkLst>
          <pc:docMk/>
          <pc:sldMk cId="1026422025" sldId="1022"/>
        </pc:sldMkLst>
      </pc:sldChg>
      <pc:sldMasterChg chg="modSldLayout">
        <pc:chgData name="Kelly Tye" userId="a1ca6b61-019e-450f-b1ba-b6c6efd2e913" providerId="ADAL" clId="{3CFD5F67-19DF-1C47-8B7A-E59195693B9D}" dt="2022-12-09T11:30:15.652" v="15" actId="1076"/>
        <pc:sldMasterMkLst>
          <pc:docMk/>
          <pc:sldMasterMk cId="4052712779" sldId="2147483675"/>
        </pc:sldMasterMkLst>
        <pc:sldLayoutChg chg="addSp modSp">
          <pc:chgData name="Kelly Tye" userId="a1ca6b61-019e-450f-b1ba-b6c6efd2e913" providerId="ADAL" clId="{3CFD5F67-19DF-1C47-8B7A-E59195693B9D}" dt="2022-12-09T11:29:59.414" v="12"/>
          <pc:sldLayoutMkLst>
            <pc:docMk/>
            <pc:sldMasterMk cId="4052712779" sldId="2147483675"/>
            <pc:sldLayoutMk cId="1231037735" sldId="2147483676"/>
          </pc:sldLayoutMkLst>
          <pc:spChg chg="add mod">
            <ac:chgData name="Kelly Tye" userId="a1ca6b61-019e-450f-b1ba-b6c6efd2e913" providerId="ADAL" clId="{3CFD5F67-19DF-1C47-8B7A-E59195693B9D}" dt="2022-12-09T11:29:59.414" v="12"/>
            <ac:spMkLst>
              <pc:docMk/>
              <pc:sldMasterMk cId="4052712779" sldId="2147483675"/>
              <pc:sldLayoutMk cId="1231037735" sldId="2147483676"/>
              <ac:spMk id="2" creationId="{D4EBE64A-402B-1A5B-1D48-A271DF4312CD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06.179" v="13" actId="1076"/>
          <pc:sldLayoutMkLst>
            <pc:docMk/>
            <pc:sldMasterMk cId="4052712779" sldId="2147483675"/>
            <pc:sldLayoutMk cId="2818626419" sldId="2147483677"/>
          </pc:sldLayoutMkLst>
          <pc:spChg chg="mod">
            <ac:chgData name="Kelly Tye" userId="a1ca6b61-019e-450f-b1ba-b6c6efd2e913" providerId="ADAL" clId="{3CFD5F67-19DF-1C47-8B7A-E59195693B9D}" dt="2022-12-09T11:30:06.179" v="13" actId="1076"/>
            <ac:spMkLst>
              <pc:docMk/>
              <pc:sldMasterMk cId="4052712779" sldId="2147483675"/>
              <pc:sldLayoutMk cId="2818626419" sldId="2147483677"/>
              <ac:spMk id="3" creationId="{00000000-0000-0000-0000-000000000000}"/>
            </ac:spMkLst>
          </pc:spChg>
        </pc:sldLayoutChg>
        <pc:sldLayoutChg chg="modSp mod">
          <pc:chgData name="Kelly Tye" userId="a1ca6b61-019e-450f-b1ba-b6c6efd2e913" providerId="ADAL" clId="{3CFD5F67-19DF-1C47-8B7A-E59195693B9D}" dt="2022-12-09T11:30:15.652" v="15" actId="1076"/>
          <pc:sldLayoutMkLst>
            <pc:docMk/>
            <pc:sldMasterMk cId="4052712779" sldId="2147483675"/>
            <pc:sldLayoutMk cId="694975515" sldId="2147483678"/>
          </pc:sldLayoutMkLst>
          <pc:spChg chg="mod">
            <ac:chgData name="Kelly Tye" userId="a1ca6b61-019e-450f-b1ba-b6c6efd2e913" providerId="ADAL" clId="{3CFD5F67-19DF-1C47-8B7A-E59195693B9D}" dt="2022-12-09T11:30:12.063" v="14" actId="1076"/>
            <ac:spMkLst>
              <pc:docMk/>
              <pc:sldMasterMk cId="4052712779" sldId="2147483675"/>
              <pc:sldLayoutMk cId="694975515" sldId="2147483678"/>
              <ac:spMk id="8" creationId="{00000000-0000-0000-0000-000000000000}"/>
            </ac:spMkLst>
          </pc:spChg>
          <pc:spChg chg="mod">
            <ac:chgData name="Kelly Tye" userId="a1ca6b61-019e-450f-b1ba-b6c6efd2e913" providerId="ADAL" clId="{3CFD5F67-19DF-1C47-8B7A-E59195693B9D}" dt="2022-12-09T11:30:15.652" v="15" actId="1076"/>
            <ac:spMkLst>
              <pc:docMk/>
              <pc:sldMasterMk cId="4052712779" sldId="2147483675"/>
              <pc:sldLayoutMk cId="694975515" sldId="2147483678"/>
              <ac:spMk id="9" creationId="{00000000-0000-0000-0000-000000000000}"/>
            </ac:spMkLst>
          </pc:spChg>
        </pc:sldLayoutChg>
      </pc:sldMasterChg>
    </pc:docChg>
  </pc:docChgLst>
  <pc:docChgLst>
    <pc:chgData name="Kelly Tye" userId="a1ca6b61-019e-450f-b1ba-b6c6efd2e913" providerId="ADAL" clId="{CFA2239B-2F25-744C-BF3C-835F274FB2E1}"/>
    <pc:docChg chg="custSel modSld modMainMaster">
      <pc:chgData name="Kelly Tye" userId="a1ca6b61-019e-450f-b1ba-b6c6efd2e913" providerId="ADAL" clId="{CFA2239B-2F25-744C-BF3C-835F274FB2E1}" dt="2023-01-04T10:47:12.839" v="228" actId="404"/>
      <pc:docMkLst>
        <pc:docMk/>
      </pc:docMkLst>
      <pc:sldChg chg="delSp modSp mod">
        <pc:chgData name="Kelly Tye" userId="a1ca6b61-019e-450f-b1ba-b6c6efd2e913" providerId="ADAL" clId="{CFA2239B-2F25-744C-BF3C-835F274FB2E1}" dt="2023-01-04T10:47:12.839" v="228" actId="404"/>
        <pc:sldMkLst>
          <pc:docMk/>
          <pc:sldMk cId="1449078722" sldId="256"/>
        </pc:sldMkLst>
        <pc:spChg chg="del">
          <ac:chgData name="Kelly Tye" userId="a1ca6b61-019e-450f-b1ba-b6c6efd2e913" providerId="ADAL" clId="{CFA2239B-2F25-744C-BF3C-835F274FB2E1}" dt="2023-01-04T10:32:37.199" v="5" actId="478"/>
          <ac:spMkLst>
            <pc:docMk/>
            <pc:sldMk cId="1449078722" sldId="256"/>
            <ac:spMk id="2" creationId="{C600C474-8C1B-E497-30FA-B894A28E4FC6}"/>
          </ac:spMkLst>
        </pc:spChg>
        <pc:spChg chg="mod">
          <ac:chgData name="Kelly Tye" userId="a1ca6b61-019e-450f-b1ba-b6c6efd2e913" providerId="ADAL" clId="{CFA2239B-2F25-744C-BF3C-835F274FB2E1}" dt="2023-01-04T10:47:12.839" v="228" actId="404"/>
          <ac:spMkLst>
            <pc:docMk/>
            <pc:sldMk cId="1449078722" sldId="256"/>
            <ac:spMk id="3" creationId="{00000000-0000-0000-0000-000000000000}"/>
          </ac:spMkLst>
        </pc:spChg>
      </pc:sldChg>
      <pc:sldChg chg="addSp delSp modSp mod">
        <pc:chgData name="Kelly Tye" userId="a1ca6b61-019e-450f-b1ba-b6c6efd2e913" providerId="ADAL" clId="{CFA2239B-2F25-744C-BF3C-835F274FB2E1}" dt="2023-01-04T10:46:55.224" v="226" actId="1076"/>
        <pc:sldMkLst>
          <pc:docMk/>
          <pc:sldMk cId="1295433864" sldId="264"/>
        </pc:sldMkLst>
        <pc:spChg chg="del">
          <ac:chgData name="Kelly Tye" userId="a1ca6b61-019e-450f-b1ba-b6c6efd2e913" providerId="ADAL" clId="{CFA2239B-2F25-744C-BF3C-835F274FB2E1}" dt="2023-01-04T10:46:42.931" v="219" actId="478"/>
          <ac:spMkLst>
            <pc:docMk/>
            <pc:sldMk cId="1295433864" sldId="264"/>
            <ac:spMk id="3" creationId="{DB960235-0D1E-2FF9-67D4-CC3EF7890167}"/>
          </ac:spMkLst>
        </pc:spChg>
        <pc:spChg chg="del mod">
          <ac:chgData name="Kelly Tye" userId="a1ca6b61-019e-450f-b1ba-b6c6efd2e913" providerId="ADAL" clId="{CFA2239B-2F25-744C-BF3C-835F274FB2E1}" dt="2023-01-04T10:46:45.310" v="221" actId="478"/>
          <ac:spMkLst>
            <pc:docMk/>
            <pc:sldMk cId="1295433864" sldId="264"/>
            <ac:spMk id="6" creationId="{FEAA93A9-005C-EC4C-87E0-11AF3DA2EC4F}"/>
          </ac:spMkLst>
        </pc:spChg>
        <pc:picChg chg="add mod">
          <ac:chgData name="Kelly Tye" userId="a1ca6b61-019e-450f-b1ba-b6c6efd2e913" providerId="ADAL" clId="{CFA2239B-2F25-744C-BF3C-835F274FB2E1}" dt="2023-01-04T10:46:55.224" v="226" actId="1076"/>
          <ac:picMkLst>
            <pc:docMk/>
            <pc:sldMk cId="1295433864" sldId="264"/>
            <ac:picMk id="5" creationId="{972DBF38-5835-E687-B04E-4ADBC17339B1}"/>
          </ac:picMkLst>
        </pc:picChg>
      </pc:sldChg>
      <pc:sldChg chg="delSp modSp mod">
        <pc:chgData name="Kelly Tye" userId="a1ca6b61-019e-450f-b1ba-b6c6efd2e913" providerId="ADAL" clId="{CFA2239B-2F25-744C-BF3C-835F274FB2E1}" dt="2023-01-04T10:36:26.249" v="22" actId="478"/>
        <pc:sldMkLst>
          <pc:docMk/>
          <pc:sldMk cId="137082153" sldId="775"/>
        </pc:sldMkLst>
        <pc:spChg chg="del">
          <ac:chgData name="Kelly Tye" userId="a1ca6b61-019e-450f-b1ba-b6c6efd2e913" providerId="ADAL" clId="{CFA2239B-2F25-744C-BF3C-835F274FB2E1}" dt="2023-01-04T10:36:26.249" v="22" actId="478"/>
          <ac:spMkLst>
            <pc:docMk/>
            <pc:sldMk cId="137082153" sldId="775"/>
            <ac:spMk id="3" creationId="{821407BA-F4BB-509F-083E-0448FF825D84}"/>
          </ac:spMkLst>
        </pc:spChg>
        <pc:spChg chg="del">
          <ac:chgData name="Kelly Tye" userId="a1ca6b61-019e-450f-b1ba-b6c6efd2e913" providerId="ADAL" clId="{CFA2239B-2F25-744C-BF3C-835F274FB2E1}" dt="2023-01-04T10:36:12.818" v="14" actId="478"/>
          <ac:spMkLst>
            <pc:docMk/>
            <pc:sldMk cId="137082153" sldId="775"/>
            <ac:spMk id="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0.282" v="12" actId="478"/>
          <ac:spMkLst>
            <pc:docMk/>
            <pc:sldMk cId="137082153" sldId="775"/>
            <ac:spMk id="10" creationId="{00000000-0000-0000-0000-000000000000}"/>
          </ac:spMkLst>
        </pc:spChg>
        <pc:spChg chg="del mod">
          <ac:chgData name="Kelly Tye" userId="a1ca6b61-019e-450f-b1ba-b6c6efd2e913" providerId="ADAL" clId="{CFA2239B-2F25-744C-BF3C-835F274FB2E1}" dt="2023-01-04T10:36:19.873" v="20" actId="478"/>
          <ac:spMkLst>
            <pc:docMk/>
            <pc:sldMk cId="137082153" sldId="775"/>
            <ac:spMk id="1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6.535" v="17" actId="478"/>
          <ac:spMkLst>
            <pc:docMk/>
            <pc:sldMk cId="137082153" sldId="775"/>
            <ac:spMk id="13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7.804" v="11" actId="478"/>
          <ac:spMkLst>
            <pc:docMk/>
            <pc:sldMk cId="137082153" sldId="775"/>
            <ac:spMk id="14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3.951" v="15" actId="478"/>
          <ac:spMkLst>
            <pc:docMk/>
            <pc:sldMk cId="137082153" sldId="775"/>
            <ac:spMk id="18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5.121" v="9" actId="478"/>
          <ac:spMkLst>
            <pc:docMk/>
            <pc:sldMk cId="137082153" sldId="775"/>
            <ac:spMk id="19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5.281" v="16" actId="478"/>
          <ac:spMkLst>
            <pc:docMk/>
            <pc:sldMk cId="137082153" sldId="775"/>
            <ac:spMk id="20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06.516" v="10" actId="478"/>
          <ac:spMkLst>
            <pc:docMk/>
            <pc:sldMk cId="137082153" sldId="775"/>
            <ac:spMk id="21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11.501" v="13" actId="478"/>
          <ac:spMkLst>
            <pc:docMk/>
            <pc:sldMk cId="137082153" sldId="775"/>
            <ac:spMk id="22" creationId="{00000000-0000-0000-0000-000000000000}"/>
          </ac:spMkLst>
        </pc:spChg>
        <pc:spChg chg="del">
          <ac:chgData name="Kelly Tye" userId="a1ca6b61-019e-450f-b1ba-b6c6efd2e913" providerId="ADAL" clId="{CFA2239B-2F25-744C-BF3C-835F274FB2E1}" dt="2023-01-04T10:36:21.202" v="21" actId="478"/>
          <ac:spMkLst>
            <pc:docMk/>
            <pc:sldMk cId="137082153" sldId="775"/>
            <ac:spMk id="23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00.459" v="6" actId="20577"/>
        <pc:sldMkLst>
          <pc:docMk/>
          <pc:sldMk cId="4282882525" sldId="1013"/>
        </pc:sldMkLst>
        <pc:spChg chg="mod">
          <ac:chgData name="Kelly Tye" userId="a1ca6b61-019e-450f-b1ba-b6c6efd2e913" providerId="ADAL" clId="{CFA2239B-2F25-744C-BF3C-835F274FB2E1}" dt="2023-01-04T10:35:00.459" v="6" actId="20577"/>
          <ac:spMkLst>
            <pc:docMk/>
            <pc:sldMk cId="4282882525" sldId="1013"/>
            <ac:spMk id="5" creationId="{00000000-0000-0000-0000-000000000000}"/>
          </ac:spMkLst>
        </pc:spChg>
      </pc:sldChg>
      <pc:sldChg chg="modSp mod">
        <pc:chgData name="Kelly Tye" userId="a1ca6b61-019e-450f-b1ba-b6c6efd2e913" providerId="ADAL" clId="{CFA2239B-2F25-744C-BF3C-835F274FB2E1}" dt="2023-01-04T10:35:59.165" v="8" actId="20577"/>
        <pc:sldMkLst>
          <pc:docMk/>
          <pc:sldMk cId="365296059" sldId="1018"/>
        </pc:sldMkLst>
        <pc:spChg chg="mod">
          <ac:chgData name="Kelly Tye" userId="a1ca6b61-019e-450f-b1ba-b6c6efd2e913" providerId="ADAL" clId="{CFA2239B-2F25-744C-BF3C-835F274FB2E1}" dt="2023-01-04T10:35:59.165" v="8" actId="20577"/>
          <ac:spMkLst>
            <pc:docMk/>
            <pc:sldMk cId="365296059" sldId="1018"/>
            <ac:spMk id="3" creationId="{F6285F38-98DE-4746-A2A4-771CDD0D9776}"/>
          </ac:spMkLst>
        </pc:spChg>
      </pc:sldChg>
      <pc:sldChg chg="addSp modSp mod">
        <pc:chgData name="Kelly Tye" userId="a1ca6b61-019e-450f-b1ba-b6c6efd2e913" providerId="ADAL" clId="{CFA2239B-2F25-744C-BF3C-835F274FB2E1}" dt="2023-01-04T10:37:40.738" v="28" actId="1076"/>
        <pc:sldMkLst>
          <pc:docMk/>
          <pc:sldMk cId="1634627950" sldId="1023"/>
        </pc:sldMkLst>
        <pc:spChg chg="mod">
          <ac:chgData name="Kelly Tye" userId="a1ca6b61-019e-450f-b1ba-b6c6efd2e913" providerId="ADAL" clId="{CFA2239B-2F25-744C-BF3C-835F274FB2E1}" dt="2023-01-04T10:37:33.643" v="24" actId="20577"/>
          <ac:spMkLst>
            <pc:docMk/>
            <pc:sldMk cId="1634627950" sldId="1023"/>
            <ac:spMk id="3" creationId="{9B371F02-B2C1-0F25-95A6-778569FF19BF}"/>
          </ac:spMkLst>
        </pc:spChg>
        <pc:picChg chg="add mod">
          <ac:chgData name="Kelly Tye" userId="a1ca6b61-019e-450f-b1ba-b6c6efd2e913" providerId="ADAL" clId="{CFA2239B-2F25-744C-BF3C-835F274FB2E1}" dt="2023-01-04T10:37:40.738" v="28" actId="1076"/>
          <ac:picMkLst>
            <pc:docMk/>
            <pc:sldMk cId="1634627950" sldId="1023"/>
            <ac:picMk id="4" creationId="{4F6B4C1E-5CB0-92F2-2673-6182FD68104C}"/>
          </ac:picMkLst>
        </pc:picChg>
      </pc:sldChg>
      <pc:sldChg chg="addSp modSp mod">
        <pc:chgData name="Kelly Tye" userId="a1ca6b61-019e-450f-b1ba-b6c6efd2e913" providerId="ADAL" clId="{CFA2239B-2F25-744C-BF3C-835F274FB2E1}" dt="2023-01-04T10:39:20.422" v="34" actId="1076"/>
        <pc:sldMkLst>
          <pc:docMk/>
          <pc:sldMk cId="2615794669" sldId="1027"/>
        </pc:sldMkLst>
        <pc:spChg chg="mod">
          <ac:chgData name="Kelly Tye" userId="a1ca6b61-019e-450f-b1ba-b6c6efd2e913" providerId="ADAL" clId="{CFA2239B-2F25-744C-BF3C-835F274FB2E1}" dt="2023-01-04T10:39:18.719" v="33" actId="20577"/>
          <ac:spMkLst>
            <pc:docMk/>
            <pc:sldMk cId="2615794669" sldId="1027"/>
            <ac:spMk id="4" creationId="{78DCF29F-5515-690E-1F3F-7B1736B65C55}"/>
          </ac:spMkLst>
        </pc:spChg>
        <pc:picChg chg="add mod">
          <ac:chgData name="Kelly Tye" userId="a1ca6b61-019e-450f-b1ba-b6c6efd2e913" providerId="ADAL" clId="{CFA2239B-2F25-744C-BF3C-835F274FB2E1}" dt="2023-01-04T10:39:20.422" v="34" actId="1076"/>
          <ac:picMkLst>
            <pc:docMk/>
            <pc:sldMk cId="2615794669" sldId="1027"/>
            <ac:picMk id="5" creationId="{14E7C6A0-4D69-63AE-5E6F-1F73DFDEAEF1}"/>
          </ac:picMkLst>
        </pc:picChg>
      </pc:sldChg>
      <pc:sldChg chg="addSp delSp modSp mod">
        <pc:chgData name="Kelly Tye" userId="a1ca6b61-019e-450f-b1ba-b6c6efd2e913" providerId="ADAL" clId="{CFA2239B-2F25-744C-BF3C-835F274FB2E1}" dt="2023-01-04T10:46:11.950" v="218" actId="1037"/>
        <pc:sldMkLst>
          <pc:docMk/>
          <pc:sldMk cId="3730991850" sldId="1028"/>
        </pc:sldMkLst>
        <pc:spChg chg="del mod">
          <ac:chgData name="Kelly Tye" userId="a1ca6b61-019e-450f-b1ba-b6c6efd2e913" providerId="ADAL" clId="{CFA2239B-2F25-744C-BF3C-835F274FB2E1}" dt="2023-01-04T10:44:41.191" v="61" actId="478"/>
          <ac:spMkLst>
            <pc:docMk/>
            <pc:sldMk cId="3730991850" sldId="1028"/>
            <ac:spMk id="3" creationId="{C7B916D8-1DB7-993E-24D6-41C04C35492E}"/>
          </ac:spMkLst>
        </pc:spChg>
        <pc:spChg chg="add mod">
          <ac:chgData name="Kelly Tye" userId="a1ca6b61-019e-450f-b1ba-b6c6efd2e913" providerId="ADAL" clId="{CFA2239B-2F25-744C-BF3C-835F274FB2E1}" dt="2023-01-04T10:46:06.103" v="210" actId="1037"/>
          <ac:spMkLst>
            <pc:docMk/>
            <pc:sldMk cId="3730991850" sldId="1028"/>
            <ac:spMk id="13" creationId="{9342ACDE-04E3-376F-BB92-F9ACC2280435}"/>
          </ac:spMkLst>
        </pc:sp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4" creationId="{75FD9A27-766C-39CD-1B93-051DFA5A9676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5" creationId="{C4F05C47-92F5-C6C4-4787-40794FA58E6C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6" creationId="{EE9384B1-7A64-F60E-C16E-1DAF86F914D9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7" creationId="{39CF1E34-2C16-90C2-5408-0E089031E211}"/>
          </ac:picMkLst>
        </pc:picChg>
        <pc:picChg chg="add mod">
          <ac:chgData name="Kelly Tye" userId="a1ca6b61-019e-450f-b1ba-b6c6efd2e913" providerId="ADAL" clId="{CFA2239B-2F25-744C-BF3C-835F274FB2E1}" dt="2023-01-04T10:46:11.950" v="218" actId="1037"/>
          <ac:picMkLst>
            <pc:docMk/>
            <pc:sldMk cId="3730991850" sldId="1028"/>
            <ac:picMk id="8" creationId="{9855C131-B1F1-B62F-9406-DD5D758447C5}"/>
          </ac:picMkLst>
        </pc:picChg>
        <pc:picChg chg="add mod">
          <ac:chgData name="Kelly Tye" userId="a1ca6b61-019e-450f-b1ba-b6c6efd2e913" providerId="ADAL" clId="{CFA2239B-2F25-744C-BF3C-835F274FB2E1}" dt="2023-01-04T10:45:55.507" v="193" actId="14100"/>
          <ac:picMkLst>
            <pc:docMk/>
            <pc:sldMk cId="3730991850" sldId="1028"/>
            <ac:picMk id="9" creationId="{41301B5D-AB7E-D551-D3EA-60A974B363BB}"/>
          </ac:picMkLst>
        </pc:picChg>
        <pc:picChg chg="add mod">
          <ac:chgData name="Kelly Tye" userId="a1ca6b61-019e-450f-b1ba-b6c6efd2e913" providerId="ADAL" clId="{CFA2239B-2F25-744C-BF3C-835F274FB2E1}" dt="2023-01-04T10:46:02.461" v="202" actId="1037"/>
          <ac:picMkLst>
            <pc:docMk/>
            <pc:sldMk cId="3730991850" sldId="1028"/>
            <ac:picMk id="10" creationId="{DDE7551E-80E0-94C3-4852-891D6C0F29FF}"/>
          </ac:picMkLst>
        </pc:picChg>
        <pc:picChg chg="add mod">
          <ac:chgData name="Kelly Tye" userId="a1ca6b61-019e-450f-b1ba-b6c6efd2e913" providerId="ADAL" clId="{CFA2239B-2F25-744C-BF3C-835F274FB2E1}" dt="2023-01-04T10:45:26.738" v="159" actId="1076"/>
          <ac:picMkLst>
            <pc:docMk/>
            <pc:sldMk cId="3730991850" sldId="1028"/>
            <ac:picMk id="12" creationId="{4B202669-119E-FF94-163A-09E186799290}"/>
          </ac:picMkLst>
        </pc:picChg>
      </pc:sldChg>
      <pc:sldMasterChg chg="modSldLayout">
        <pc:chgData name="Kelly Tye" userId="a1ca6b61-019e-450f-b1ba-b6c6efd2e913" providerId="ADAL" clId="{CFA2239B-2F25-744C-BF3C-835F274FB2E1}" dt="2023-01-04T10:32:27.265" v="4" actId="14826"/>
        <pc:sldMasterMkLst>
          <pc:docMk/>
          <pc:sldMasterMk cId="4052712779" sldId="2147483675"/>
        </pc:sldMasterMkLst>
        <pc:sldLayoutChg chg="modSp">
          <pc:chgData name="Kelly Tye" userId="a1ca6b61-019e-450f-b1ba-b6c6efd2e913" providerId="ADAL" clId="{CFA2239B-2F25-744C-BF3C-835F274FB2E1}" dt="2023-01-04T10:32:27.265" v="4" actId="14826"/>
          <pc:sldLayoutMkLst>
            <pc:docMk/>
            <pc:sldMasterMk cId="4052712779" sldId="2147483675"/>
            <pc:sldLayoutMk cId="1231037735" sldId="2147483676"/>
          </pc:sldLayoutMkLst>
          <pc:picChg chg="mod">
            <ac:chgData name="Kelly Tye" userId="a1ca6b61-019e-450f-b1ba-b6c6efd2e913" providerId="ADAL" clId="{CFA2239B-2F25-744C-BF3C-835F274FB2E1}" dt="2023-01-04T10:32:27.265" v="4" actId="14826"/>
            <ac:picMkLst>
              <pc:docMk/>
              <pc:sldMasterMk cId="4052712779" sldId="2147483675"/>
              <pc:sldLayoutMk cId="1231037735" sldId="2147483676"/>
              <ac:picMk id="15" creationId="{00000000-0000-0000-0000-000000000000}"/>
            </ac:picMkLst>
          </pc:picChg>
        </pc:sldLayoutChg>
      </pc:sldMasterChg>
    </pc:docChg>
  </pc:docChgLst>
  <pc:docChgLst>
    <pc:chgData name="Ceri Brinkworth" userId="6529f433-d9ea-4c65-9791-0b6df18ce9fe" providerId="ADAL" clId="{A6E73895-1997-B244-A296-37DC274FCF71}"/>
    <pc:docChg chg="custSel addSld delSld modSld sldOrd">
      <pc:chgData name="Ceri Brinkworth" userId="6529f433-d9ea-4c65-9791-0b6df18ce9fe" providerId="ADAL" clId="{A6E73895-1997-B244-A296-37DC274FCF71}" dt="2022-12-21T12:20:01.452" v="1348" actId="20577"/>
      <pc:docMkLst>
        <pc:docMk/>
      </pc:docMkLst>
      <pc:sldChg chg="addSp modSp mod modNotesTx">
        <pc:chgData name="Ceri Brinkworth" userId="6529f433-d9ea-4c65-9791-0b6df18ce9fe" providerId="ADAL" clId="{A6E73895-1997-B244-A296-37DC274FCF71}" dt="2022-12-21T12:08:31.729" v="963"/>
        <pc:sldMkLst>
          <pc:docMk/>
          <pc:sldMk cId="1449078722" sldId="256"/>
        </pc:sldMkLst>
        <pc:spChg chg="add mod">
          <ac:chgData name="Ceri Brinkworth" userId="6529f433-d9ea-4c65-9791-0b6df18ce9fe" providerId="ADAL" clId="{A6E73895-1997-B244-A296-37DC274FCF71}" dt="2022-12-21T11:21:28.221" v="35" actId="207"/>
          <ac:spMkLst>
            <pc:docMk/>
            <pc:sldMk cId="1449078722" sldId="256"/>
            <ac:spMk id="2" creationId="{C600C474-8C1B-E497-30FA-B894A28E4FC6}"/>
          </ac:spMkLst>
        </pc:spChg>
      </pc:sldChg>
      <pc:sldChg chg="addSp modSp mod">
        <pc:chgData name="Ceri Brinkworth" userId="6529f433-d9ea-4c65-9791-0b6df18ce9fe" providerId="ADAL" clId="{A6E73895-1997-B244-A296-37DC274FCF71}" dt="2022-12-21T12:07:21.011" v="960" actId="20577"/>
        <pc:sldMkLst>
          <pc:docMk/>
          <pc:sldMk cId="1295433864" sldId="264"/>
        </pc:sldMkLst>
        <pc:spChg chg="mod">
          <ac:chgData name="Ceri Brinkworth" userId="6529f433-d9ea-4c65-9791-0b6df18ce9fe" providerId="ADAL" clId="{A6E73895-1997-B244-A296-37DC274FCF71}" dt="2022-12-21T12:07:21.011" v="960" actId="20577"/>
          <ac:spMkLst>
            <pc:docMk/>
            <pc:sldMk cId="1295433864" sldId="264"/>
            <ac:spMk id="2" creationId="{00000000-0000-0000-0000-000000000000}"/>
          </ac:spMkLst>
        </pc:spChg>
        <pc:spChg chg="add mod">
          <ac:chgData name="Ceri Brinkworth" userId="6529f433-d9ea-4c65-9791-0b6df18ce9fe" providerId="ADAL" clId="{A6E73895-1997-B244-A296-37DC274FCF71}" dt="2022-12-21T11:20:39.354" v="11" actId="207"/>
          <ac:spMkLst>
            <pc:docMk/>
            <pc:sldMk cId="1295433864" sldId="264"/>
            <ac:spMk id="3" creationId="{DB960235-0D1E-2FF9-67D4-CC3EF7890167}"/>
          </ac:spMkLst>
        </pc:spChg>
      </pc:sldChg>
      <pc:sldChg chg="addSp modSp add mod modNotesTx">
        <pc:chgData name="Ceri Brinkworth" userId="6529f433-d9ea-4c65-9791-0b6df18ce9fe" providerId="ADAL" clId="{A6E73895-1997-B244-A296-37DC274FCF71}" dt="2022-12-21T12:06:05.761" v="891" actId="20577"/>
        <pc:sldMkLst>
          <pc:docMk/>
          <pc:sldMk cId="137082153" sldId="775"/>
        </pc:sldMkLst>
        <pc:spChg chg="add mod">
          <ac:chgData name="Ceri Brinkworth" userId="6529f433-d9ea-4c65-9791-0b6df18ce9fe" providerId="ADAL" clId="{A6E73895-1997-B244-A296-37DC274FCF71}" dt="2022-12-21T12:03:57.165" v="879" actId="20577"/>
          <ac:spMkLst>
            <pc:docMk/>
            <pc:sldMk cId="137082153" sldId="775"/>
            <ac:spMk id="3" creationId="{821407BA-F4BB-509F-083E-0448FF825D84}"/>
          </ac:spMkLst>
        </pc:spChg>
      </pc:sldChg>
      <pc:sldChg chg="modSp mod modAnim modNotesTx">
        <pc:chgData name="Ceri Brinkworth" userId="6529f433-d9ea-4c65-9791-0b6df18ce9fe" providerId="ADAL" clId="{A6E73895-1997-B244-A296-37DC274FCF71}" dt="2022-12-21T12:20:01.452" v="1348" actId="20577"/>
        <pc:sldMkLst>
          <pc:docMk/>
          <pc:sldMk cId="2541201039" sldId="956"/>
        </pc:sldMkLst>
        <pc:spChg chg="mod">
          <ac:chgData name="Ceri Brinkworth" userId="6529f433-d9ea-4c65-9791-0b6df18ce9fe" providerId="ADAL" clId="{A6E73895-1997-B244-A296-37DC274FCF71}" dt="2022-12-21T12:09:00.082" v="968" actId="20577"/>
          <ac:spMkLst>
            <pc:docMk/>
            <pc:sldMk cId="2541201039" sldId="956"/>
            <ac:spMk id="2" creationId="{DD6F2CC8-DE15-654D-9D80-DC0A1706511B}"/>
          </ac:spMkLst>
        </pc:spChg>
        <pc:spChg chg="mod">
          <ac:chgData name="Ceri Brinkworth" userId="6529f433-d9ea-4c65-9791-0b6df18ce9fe" providerId="ADAL" clId="{A6E73895-1997-B244-A296-37DC274FCF71}" dt="2022-12-21T12:16:46.568" v="1323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NotesTx">
        <pc:chgData name="Ceri Brinkworth" userId="6529f433-d9ea-4c65-9791-0b6df18ce9fe" providerId="ADAL" clId="{A6E73895-1997-B244-A296-37DC274FCF71}" dt="2022-12-21T12:14:10.451" v="1135" actId="20577"/>
        <pc:sldMkLst>
          <pc:docMk/>
          <pc:sldMk cId="4282882525" sldId="1013"/>
        </pc:sldMkLst>
      </pc:sldChg>
      <pc:sldChg chg="del">
        <pc:chgData name="Ceri Brinkworth" userId="6529f433-d9ea-4c65-9791-0b6df18ce9fe" providerId="ADAL" clId="{A6E73895-1997-B244-A296-37DC274FCF71}" dt="2022-12-21T12:02:13.909" v="725" actId="2696"/>
        <pc:sldMkLst>
          <pc:docMk/>
          <pc:sldMk cId="317583290" sldId="1014"/>
        </pc:sldMkLst>
      </pc:sldChg>
      <pc:sldChg chg="modNotesTx">
        <pc:chgData name="Ceri Brinkworth" userId="6529f433-d9ea-4c65-9791-0b6df18ce9fe" providerId="ADAL" clId="{A6E73895-1997-B244-A296-37DC274FCF71}" dt="2022-12-21T12:02:34.861" v="739" actId="20577"/>
        <pc:sldMkLst>
          <pc:docMk/>
          <pc:sldMk cId="365296059" sldId="1018"/>
        </pc:sldMkLst>
      </pc:sldChg>
      <pc:sldChg chg="modNotesTx">
        <pc:chgData name="Ceri Brinkworth" userId="6529f433-d9ea-4c65-9791-0b6df18ce9fe" providerId="ADAL" clId="{A6E73895-1997-B244-A296-37DC274FCF71}" dt="2022-12-21T12:15:37.798" v="1259" actId="20577"/>
        <pc:sldMkLst>
          <pc:docMk/>
          <pc:sldMk cId="3075336286" sldId="1019"/>
        </pc:sldMkLst>
      </pc:sldChg>
      <pc:sldChg chg="modSp mod modNotesTx">
        <pc:chgData name="Ceri Brinkworth" userId="6529f433-d9ea-4c65-9791-0b6df18ce9fe" providerId="ADAL" clId="{A6E73895-1997-B244-A296-37DC274FCF71}" dt="2022-12-21T12:15:03.565" v="1141" actId="20577"/>
        <pc:sldMkLst>
          <pc:docMk/>
          <pc:sldMk cId="906368432" sldId="1020"/>
        </pc:sldMkLst>
        <pc:spChg chg="mod">
          <ac:chgData name="Ceri Brinkworth" userId="6529f433-d9ea-4c65-9791-0b6df18ce9fe" providerId="ADAL" clId="{A6E73895-1997-B244-A296-37DC274FCF71}" dt="2022-12-21T12:05:08.882" v="884" actId="20577"/>
          <ac:spMkLst>
            <pc:docMk/>
            <pc:sldMk cId="906368432" sldId="1020"/>
            <ac:spMk id="2" creationId="{F471469F-21DD-8648-90F1-2E26C8476686}"/>
          </ac:spMkLst>
        </pc:spChg>
      </pc:sldChg>
      <pc:sldChg chg="ord">
        <pc:chgData name="Ceri Brinkworth" userId="6529f433-d9ea-4c65-9791-0b6df18ce9fe" providerId="ADAL" clId="{A6E73895-1997-B244-A296-37DC274FCF71}" dt="2022-12-21T12:11:16.543" v="971" actId="20578"/>
        <pc:sldMkLst>
          <pc:docMk/>
          <pc:sldMk cId="1026422025" sldId="1022"/>
        </pc:sldMkLst>
      </pc:sldChg>
      <pc:sldChg chg="add del">
        <pc:chgData name="Ceri Brinkworth" userId="6529f433-d9ea-4c65-9791-0b6df18ce9fe" providerId="ADAL" clId="{A6E73895-1997-B244-A296-37DC274FCF71}" dt="2022-12-21T12:02:13.409" v="724" actId="2696"/>
        <pc:sldMkLst>
          <pc:docMk/>
          <pc:sldMk cId="211529177" sldId="1023"/>
        </pc:sldMkLst>
      </pc:sldChg>
      <pc:sldChg chg="add">
        <pc:chgData name="Ceri Brinkworth" userId="6529f433-d9ea-4c65-9791-0b6df18ce9fe" providerId="ADAL" clId="{A6E73895-1997-B244-A296-37DC274FCF71}" dt="2022-12-21T12:14:55.489" v="1137"/>
        <pc:sldMkLst>
          <pc:docMk/>
          <pc:sldMk cId="1634627950" sldId="1023"/>
        </pc:sldMkLst>
      </pc:sldChg>
      <pc:sldChg chg="modSp new del mod modNotesTx">
        <pc:chgData name="Ceri Brinkworth" userId="6529f433-d9ea-4c65-9791-0b6df18ce9fe" providerId="ADAL" clId="{A6E73895-1997-B244-A296-37DC274FCF71}" dt="2022-12-21T12:14:50.708" v="1136" actId="2696"/>
        <pc:sldMkLst>
          <pc:docMk/>
          <pc:sldMk cId="2554865026" sldId="1023"/>
        </pc:sldMkLst>
        <pc:spChg chg="mod">
          <ac:chgData name="Ceri Brinkworth" userId="6529f433-d9ea-4c65-9791-0b6df18ce9fe" providerId="ADAL" clId="{A6E73895-1997-B244-A296-37DC274FCF71}" dt="2022-12-21T12:03:21.707" v="793" actId="20577"/>
          <ac:spMkLst>
            <pc:docMk/>
            <pc:sldMk cId="2554865026" sldId="1023"/>
            <ac:spMk id="2" creationId="{E01CD058-F7B3-EDD5-1138-EF0DD6FFD2EA}"/>
          </ac:spMkLst>
        </pc:spChg>
        <pc:spChg chg="mod">
          <ac:chgData name="Ceri Brinkworth" userId="6529f433-d9ea-4c65-9791-0b6df18ce9fe" providerId="ADAL" clId="{A6E73895-1997-B244-A296-37DC274FCF71}" dt="2022-12-21T12:03:15.438" v="768" actId="207"/>
          <ac:spMkLst>
            <pc:docMk/>
            <pc:sldMk cId="2554865026" sldId="1023"/>
            <ac:spMk id="3" creationId="{9B371F02-B2C1-0F25-95A6-778569FF19BF}"/>
          </ac:spMkLst>
        </pc:spChg>
      </pc:sldChg>
      <pc:sldChg chg="modSp add mod modNotesTx">
        <pc:chgData name="Ceri Brinkworth" userId="6529f433-d9ea-4c65-9791-0b6df18ce9fe" providerId="ADAL" clId="{A6E73895-1997-B244-A296-37DC274FCF71}" dt="2022-12-21T12:17:09.310" v="1344" actId="20577"/>
        <pc:sldMkLst>
          <pc:docMk/>
          <pc:sldMk cId="2615794669" sldId="1027"/>
        </pc:sldMkLst>
        <pc:spChg chg="mod">
          <ac:chgData name="Ceri Brinkworth" userId="6529f433-d9ea-4c65-9791-0b6df18ce9fe" providerId="ADAL" clId="{A6E73895-1997-B244-A296-37DC274FCF71}" dt="2022-12-21T12:11:48.403" v="978" actId="20577"/>
          <ac:spMkLst>
            <pc:docMk/>
            <pc:sldMk cId="2615794669" sldId="1027"/>
            <ac:spMk id="2" creationId="{00000000-0000-0000-0000-000000000000}"/>
          </ac:spMkLst>
        </pc:spChg>
        <pc:spChg chg="mod">
          <ac:chgData name="Ceri Brinkworth" userId="6529f433-d9ea-4c65-9791-0b6df18ce9fe" providerId="ADAL" clId="{A6E73895-1997-B244-A296-37DC274FCF71}" dt="2022-12-21T12:11:55.415" v="991" actId="20577"/>
          <ac:spMkLst>
            <pc:docMk/>
            <pc:sldMk cId="2615794669" sldId="1027"/>
            <ac:spMk id="4" creationId="{78DCF29F-5515-690E-1F3F-7B1736B65C55}"/>
          </ac:spMkLst>
        </pc:spChg>
      </pc:sldChg>
      <pc:sldChg chg="add modNotesTx">
        <pc:chgData name="Ceri Brinkworth" userId="6529f433-d9ea-4c65-9791-0b6df18ce9fe" providerId="ADAL" clId="{A6E73895-1997-B244-A296-37DC274FCF71}" dt="2022-12-21T12:17:15.256" v="1345" actId="114"/>
        <pc:sldMkLst>
          <pc:docMk/>
          <pc:sldMk cId="3730991850" sldId="1028"/>
        </pc:sldMkLst>
      </pc:sldChg>
    </pc:docChg>
  </pc:docChgLst>
  <pc:docChgLst>
    <pc:chgData name="Ceri Brinkworth" userId="6529f433-d9ea-4c65-9791-0b6df18ce9fe" providerId="ADAL" clId="{72CAEB10-B019-5A43-8464-5BFC4CA9B133}"/>
    <pc:docChg chg="modSld">
      <pc:chgData name="Ceri Brinkworth" userId="6529f433-d9ea-4c65-9791-0b6df18ce9fe" providerId="ADAL" clId="{72CAEB10-B019-5A43-8464-5BFC4CA9B133}" dt="2023-01-17T13:56:35.890" v="0"/>
      <pc:docMkLst>
        <pc:docMk/>
      </pc:docMkLst>
      <pc:sldChg chg="modAnim">
        <pc:chgData name="Ceri Brinkworth" userId="6529f433-d9ea-4c65-9791-0b6df18ce9fe" providerId="ADAL" clId="{72CAEB10-B019-5A43-8464-5BFC4CA9B133}" dt="2023-01-17T13:56:35.890" v="0"/>
        <pc:sldMkLst>
          <pc:docMk/>
          <pc:sldMk cId="365296059" sldId="10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40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5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808038"/>
            <a:ext cx="3411538" cy="2559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1863" y="3438677"/>
            <a:ext cx="5077173" cy="652936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</a:t>
            </a:r>
            <a:r>
              <a:rPr lang="en-US" dirty="0" smtClean="0"/>
              <a:t>words-</a:t>
            </a:r>
            <a:r>
              <a:rPr lang="en-US" baseline="0" dirty="0" smtClean="0"/>
              <a:t> can also be called alien, pseudo words.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3-minute 'Special Friends, Fred Talk' Virtual Classroom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Special Friends, Fred Talk lesson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pmarks.co.uk/english-games/5-7-years/letters-and-sounds" TargetMode="External"/><Relationship Id="rId3" Type="http://schemas.openxmlformats.org/officeDocument/2006/relationships/hyperlink" Target="https://www.oxfordowl.co.uk/for-home/reading/phonics-made-easy/" TargetMode="External"/><Relationship Id="rId7" Type="http://schemas.openxmlformats.org/officeDocument/2006/relationships/hyperlink" Target="https://jolly2.s3.amazonaws.com/Resources/Jolly%20Phonics%20Word%20Bank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onicsbloom.com/uk/game/yes-no-yeti?phase=5" TargetMode="External"/><Relationship Id="rId5" Type="http://schemas.openxmlformats.org/officeDocument/2006/relationships/hyperlink" Target="https://www.phonicsbloom.com/uk/game/tricky-trucks?phase=5" TargetMode="External"/><Relationship Id="rId4" Type="http://schemas.openxmlformats.org/officeDocument/2006/relationships/hyperlink" Target="https://www.phonicsplay.co.uk/" TargetMode="Externa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Listen </a:t>
            </a:r>
            <a:r>
              <a:rPr lang="en-US" dirty="0"/>
              <a:t>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CF677-C063-308A-094B-852A5000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467CFF-6166-5C4B-23DB-605A3F0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2178769"/>
            <a:ext cx="8639175" cy="34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https://www.ruthmiskin.com/parents/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22" y="143237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HfW cursive" panose="00000500000000000000" pitchFamily="2" charset="0"/>
              </a:rPr>
              <a:t>Useful Links</a:t>
            </a:r>
            <a:endParaRPr lang="en-GB" dirty="0">
              <a:solidFill>
                <a:srgbClr val="FF0000"/>
              </a:solidFill>
              <a:latin typeface="HfW cursive" panose="00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832" y="2308976"/>
            <a:ext cx="7886700" cy="3263504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Oxford Owl – Phonics Made Easy</a:t>
            </a:r>
          </a:p>
          <a:p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</a:t>
            </a:r>
            <a:r>
              <a:rPr lang="en-GB" dirty="0" smtClean="0">
                <a:hlinkClick r:id="rId3"/>
              </a:rPr>
              <a:t>www.oxfordowl.co.uk/for-home/reading/phonics-made-easy/</a:t>
            </a:r>
            <a:endParaRPr lang="en-GB" dirty="0" smtClean="0"/>
          </a:p>
          <a:p>
            <a:r>
              <a:rPr lang="en-GB" dirty="0" smtClean="0"/>
              <a:t>Phonics Play</a:t>
            </a:r>
          </a:p>
          <a:p>
            <a:r>
              <a:rPr lang="en-GB" dirty="0">
                <a:hlinkClick r:id="rId4"/>
              </a:rPr>
              <a:t>https://www.phonicsplay.co.uk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r>
              <a:rPr lang="en-GB" dirty="0" smtClean="0"/>
              <a:t>Phonics bloom - Word reading</a:t>
            </a:r>
          </a:p>
          <a:p>
            <a:r>
              <a:rPr lang="en-GB" u="sng" dirty="0">
                <a:hlinkClick r:id="rId5"/>
              </a:rPr>
              <a:t>https://</a:t>
            </a:r>
            <a:r>
              <a:rPr lang="en-GB" u="sng" dirty="0" smtClean="0">
                <a:hlinkClick r:id="rId5"/>
              </a:rPr>
              <a:t>www.phonicsbloom.com/uk/game/tricky-trucks?phase=5</a:t>
            </a:r>
            <a:endParaRPr lang="en-GB" u="sng" dirty="0" smtClean="0"/>
          </a:p>
          <a:p>
            <a:r>
              <a:rPr lang="en-GB" dirty="0" smtClean="0"/>
              <a:t>Phonics bloom – Read and answer a question.</a:t>
            </a:r>
          </a:p>
          <a:p>
            <a:r>
              <a:rPr lang="en-GB" u="sng" dirty="0">
                <a:hlinkClick r:id="rId6"/>
              </a:rPr>
              <a:t>https://</a:t>
            </a:r>
            <a:r>
              <a:rPr lang="en-GB" u="sng" dirty="0" smtClean="0">
                <a:hlinkClick r:id="rId6"/>
              </a:rPr>
              <a:t>www.phonicsbloom.com/uk/game/yes-no-yeti?phase=5</a:t>
            </a:r>
            <a:endParaRPr lang="en-GB" u="sng" dirty="0" smtClean="0"/>
          </a:p>
          <a:p>
            <a:r>
              <a:rPr lang="en-GB" dirty="0" smtClean="0"/>
              <a:t>Jolly phonics – Word bank</a:t>
            </a:r>
          </a:p>
          <a:p>
            <a:r>
              <a:rPr lang="en-GB" u="sng" dirty="0">
                <a:hlinkClick r:id="rId7"/>
              </a:rPr>
              <a:t>https://</a:t>
            </a:r>
            <a:r>
              <a:rPr lang="en-GB" u="sng" dirty="0" smtClean="0">
                <a:hlinkClick r:id="rId7"/>
              </a:rPr>
              <a:t>jolly2.s3.amazonaws.com/Resources/Jolly%20Phonics%20Word%20Bank.pdf</a:t>
            </a:r>
            <a:endParaRPr lang="en-GB" u="sng" dirty="0" smtClean="0"/>
          </a:p>
          <a:p>
            <a:r>
              <a:rPr lang="en-GB" dirty="0" err="1" smtClean="0"/>
              <a:t>Topmarks</a:t>
            </a:r>
            <a:endParaRPr lang="en-GB" dirty="0" smtClean="0"/>
          </a:p>
          <a:p>
            <a:r>
              <a:rPr lang="en-GB" dirty="0">
                <a:hlinkClick r:id="rId8"/>
              </a:rPr>
              <a:t>https://</a:t>
            </a:r>
            <a:r>
              <a:rPr lang="en-GB" dirty="0" smtClean="0">
                <a:hlinkClick r:id="rId8"/>
              </a:rPr>
              <a:t>www.topmarks.co.uk/english-games/5-7-years/letters-and-sounds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281">
            <a:off x="83969" y="1054253"/>
            <a:ext cx="2568075" cy="9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2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  <p:pic>
        <p:nvPicPr>
          <p:cNvPr id="1026" name="Picture 2" descr="Phonics Screening Check - PhonicsBloom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85" y="2859742"/>
            <a:ext cx="2246967" cy="317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22" y="143237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HfW cursive" panose="00000500000000000000" pitchFamily="2" charset="0"/>
              </a:rPr>
              <a:t>Year 1 Phonics Quiz</a:t>
            </a:r>
            <a:endParaRPr lang="en-GB" dirty="0">
              <a:solidFill>
                <a:srgbClr val="FF0000"/>
              </a:solidFill>
              <a:latin typeface="HfW cursive" panose="000005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2426542"/>
            <a:ext cx="7886700" cy="326350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All children in year 1 in England take the quiz to see how they’re progressing with phonics.</a:t>
            </a:r>
          </a:p>
          <a:p>
            <a:r>
              <a:rPr lang="en-GB" dirty="0" smtClean="0"/>
              <a:t>This quiz is set by the Government and all children take the same quiz.</a:t>
            </a:r>
          </a:p>
          <a:p>
            <a:r>
              <a:rPr lang="en-GB" dirty="0" smtClean="0"/>
              <a:t>There are 40 words in the quiz which the children are required to read.</a:t>
            </a:r>
          </a:p>
          <a:p>
            <a:r>
              <a:rPr lang="en-GB" dirty="0" smtClean="0"/>
              <a:t>There are 20 real words, made up of one and two syllables, and 20 pseudo words (nonsense words – silly pseudo!)</a:t>
            </a:r>
          </a:p>
          <a:p>
            <a:r>
              <a:rPr lang="en-GB" dirty="0" smtClean="0"/>
              <a:t>The idea is that the children should be able to use their phonic knowledge to read both the real and nonsense words accurately. </a:t>
            </a:r>
          </a:p>
          <a:p>
            <a:r>
              <a:rPr lang="en-GB" dirty="0" smtClean="0"/>
              <a:t>It is expected that the children should be able to read at least 32/40 correctly. </a:t>
            </a:r>
          </a:p>
          <a:p>
            <a:r>
              <a:rPr lang="en-GB" dirty="0" smtClean="0"/>
              <a:t>The quiz will be done on a one to one basis with a familiar adult.</a:t>
            </a:r>
          </a:p>
          <a:p>
            <a:pPr lvl="1"/>
            <a:endParaRPr lang="en-GB" dirty="0" smtClean="0"/>
          </a:p>
          <a:p>
            <a:pPr marL="342900" lvl="1"/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281">
            <a:off x="105255" y="1049716"/>
            <a:ext cx="3219067" cy="11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1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14E7C6A0-4D69-63AE-5E6F-1F73DFDE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6" y="1613601"/>
            <a:ext cx="7772400" cy="43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838</TotalTime>
  <Words>1080</Words>
  <Application>Microsoft Office PowerPoint</Application>
  <PresentationFormat>On-screen Show (4:3)</PresentationFormat>
  <Paragraphs>133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Calibri Light</vt:lpstr>
      <vt:lpstr>Garamond</vt:lpstr>
      <vt:lpstr>HfW cursive</vt:lpstr>
      <vt:lpstr>Times New Roman</vt:lpstr>
      <vt:lpstr>NEW Phonics Template</vt:lpstr>
      <vt:lpstr>Parent Meeting  Phonics Screening Check</vt:lpstr>
      <vt:lpstr>Reading changes everything</vt:lpstr>
      <vt:lpstr>What is the Phonics Screening Check?</vt:lpstr>
      <vt:lpstr>Year 1 Phonics Quiz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What can I do?</vt:lpstr>
      <vt:lpstr>Free Video Tutorials (ruthmiskin.com)</vt:lpstr>
      <vt:lpstr>Online resources available</vt:lpstr>
      <vt:lpstr>Useful Links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Ian McElhenny</cp:lastModifiedBy>
  <cp:revision>133</cp:revision>
  <dcterms:created xsi:type="dcterms:W3CDTF">2015-11-23T14:36:59Z</dcterms:created>
  <dcterms:modified xsi:type="dcterms:W3CDTF">2024-04-23T15:16:02Z</dcterms:modified>
</cp:coreProperties>
</file>