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9906000" cy="6858000" type="A4"/>
  <p:notesSz cx="6797675" cy="9926638"/>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064">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CC"/>
    <a:srgbClr val="FF6600"/>
    <a:srgbClr val="FF9933"/>
    <a:srgbClr val="CC6600"/>
    <a:srgbClr val="A54CFE"/>
    <a:srgbClr val="0033CC"/>
    <a:srgbClr val="0000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00" autoAdjust="0"/>
    <p:restoredTop sz="94660"/>
  </p:normalViewPr>
  <p:slideViewPr>
    <p:cSldViewPr>
      <p:cViewPr varScale="1">
        <p:scale>
          <a:sx n="108" d="100"/>
          <a:sy n="108" d="100"/>
        </p:scale>
        <p:origin x="1236" y="78"/>
      </p:cViewPr>
      <p:guideLst>
        <p:guide orient="horz" pos="2064"/>
        <p:guide pos="3120"/>
      </p:guideLst>
    </p:cSldViewPr>
  </p:slideViewPr>
  <p:outlineViewPr>
    <p:cViewPr>
      <p:scale>
        <a:sx n="33" d="100"/>
        <a:sy n="33" d="100"/>
      </p:scale>
      <p:origin x="0" y="0"/>
    </p:cViewPr>
  </p:outlineViewPr>
  <p:notesTextViewPr>
    <p:cViewPr>
      <p:scale>
        <a:sx n="50" d="100"/>
        <a:sy n="5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cs typeface="+mn-cs"/>
              </a:defRPr>
            </a:lvl1pPr>
          </a:lstStyle>
          <a:p>
            <a:pPr>
              <a:defRPr/>
            </a:pPr>
            <a:endParaRPr lang="en-GB"/>
          </a:p>
        </p:txBody>
      </p:sp>
      <p:sp>
        <p:nvSpPr>
          <p:cNvPr id="4099" name="Rectangle 1027"/>
          <p:cNvSpPr>
            <a:spLocks noGrp="1" noChangeArrowheads="1"/>
          </p:cNvSpPr>
          <p:nvPr>
            <p:ph type="dt" sz="quarter" idx="1"/>
          </p:nvPr>
        </p:nvSpPr>
        <p:spPr bwMode="auto">
          <a:xfrm>
            <a:off x="3852863" y="0"/>
            <a:ext cx="2944812"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cs typeface="+mn-cs"/>
              </a:defRPr>
            </a:lvl1pPr>
          </a:lstStyle>
          <a:p>
            <a:pPr>
              <a:defRPr/>
            </a:pPr>
            <a:endParaRPr lang="en-GB"/>
          </a:p>
        </p:txBody>
      </p:sp>
      <p:sp>
        <p:nvSpPr>
          <p:cNvPr id="4100" name="Rectangle 1028"/>
          <p:cNvSpPr>
            <a:spLocks noGrp="1" noChangeArrowheads="1"/>
          </p:cNvSpPr>
          <p:nvPr>
            <p:ph type="ftr" sz="quarter" idx="2"/>
          </p:nvPr>
        </p:nvSpPr>
        <p:spPr bwMode="auto">
          <a:xfrm>
            <a:off x="0" y="9431338"/>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cs typeface="+mn-cs"/>
              </a:defRPr>
            </a:lvl1pPr>
          </a:lstStyle>
          <a:p>
            <a:pPr>
              <a:defRPr/>
            </a:pPr>
            <a:endParaRPr lang="en-GB"/>
          </a:p>
        </p:txBody>
      </p:sp>
      <p:sp>
        <p:nvSpPr>
          <p:cNvPr id="4101" name="Rectangle 1029"/>
          <p:cNvSpPr>
            <a:spLocks noGrp="1" noChangeArrowheads="1"/>
          </p:cNvSpPr>
          <p:nvPr>
            <p:ph type="sldNum" sz="quarter" idx="3"/>
          </p:nvPr>
        </p:nvSpPr>
        <p:spPr bwMode="auto">
          <a:xfrm>
            <a:off x="3852863" y="9431338"/>
            <a:ext cx="2944812"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3541C6F9-73EE-481F-929D-35FE8115E560}" type="slidenum">
              <a:rPr lang="en-GB" altLang="en-US"/>
              <a:pPr/>
              <a:t>‹#›</a:t>
            </a:fld>
            <a:endParaRPr lang="en-GB" altLang="en-US"/>
          </a:p>
        </p:txBody>
      </p:sp>
    </p:spTree>
    <p:extLst>
      <p:ext uri="{BB962C8B-B14F-4D97-AF65-F5344CB8AC3E}">
        <p14:creationId xmlns:p14="http://schemas.microsoft.com/office/powerpoint/2010/main" val="6543061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6400" cy="469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cs typeface="+mn-cs"/>
              </a:defRPr>
            </a:lvl1pPr>
          </a:lstStyle>
          <a:p>
            <a:pPr>
              <a:defRPr/>
            </a:pPr>
            <a:endParaRPr lang="en-GB"/>
          </a:p>
        </p:txBody>
      </p:sp>
      <p:sp>
        <p:nvSpPr>
          <p:cNvPr id="7171" name="Rectangle 3"/>
          <p:cNvSpPr>
            <a:spLocks noGrp="1" noChangeArrowheads="1"/>
          </p:cNvSpPr>
          <p:nvPr>
            <p:ph type="dt" idx="1"/>
          </p:nvPr>
        </p:nvSpPr>
        <p:spPr bwMode="auto">
          <a:xfrm>
            <a:off x="3854450" y="0"/>
            <a:ext cx="2946400" cy="469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cs typeface="+mn-cs"/>
              </a:defRPr>
            </a:lvl1pPr>
          </a:lstStyle>
          <a:p>
            <a:pPr>
              <a:defRPr/>
            </a:pPr>
            <a:endParaRPr lang="en-GB"/>
          </a:p>
        </p:txBody>
      </p:sp>
      <p:sp>
        <p:nvSpPr>
          <p:cNvPr id="3076" name="Rectangle 4"/>
          <p:cNvSpPr>
            <a:spLocks noGrp="1" noRot="1" noChangeAspect="1" noChangeArrowheads="1" noTextEdit="1"/>
          </p:cNvSpPr>
          <p:nvPr>
            <p:ph type="sldImg" idx="2"/>
          </p:nvPr>
        </p:nvSpPr>
        <p:spPr bwMode="auto">
          <a:xfrm>
            <a:off x="744538" y="782638"/>
            <a:ext cx="5311775" cy="36782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906463" y="4695825"/>
            <a:ext cx="4987925" cy="4460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7174" name="Rectangle 6"/>
          <p:cNvSpPr>
            <a:spLocks noGrp="1" noChangeArrowheads="1"/>
          </p:cNvSpPr>
          <p:nvPr>
            <p:ph type="ftr" sz="quarter" idx="4"/>
          </p:nvPr>
        </p:nvSpPr>
        <p:spPr bwMode="auto">
          <a:xfrm>
            <a:off x="0" y="9391650"/>
            <a:ext cx="2946400" cy="5476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cs typeface="+mn-cs"/>
              </a:defRPr>
            </a:lvl1pPr>
          </a:lstStyle>
          <a:p>
            <a:pPr>
              <a:defRPr/>
            </a:pPr>
            <a:endParaRPr lang="en-GB"/>
          </a:p>
        </p:txBody>
      </p:sp>
      <p:sp>
        <p:nvSpPr>
          <p:cNvPr id="7175" name="Rectangle 7"/>
          <p:cNvSpPr>
            <a:spLocks noGrp="1" noChangeArrowheads="1"/>
          </p:cNvSpPr>
          <p:nvPr>
            <p:ph type="sldNum" sz="quarter" idx="5"/>
          </p:nvPr>
        </p:nvSpPr>
        <p:spPr bwMode="auto">
          <a:xfrm>
            <a:off x="3854450" y="9391650"/>
            <a:ext cx="2946400" cy="5476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AADA4CFB-E6B4-4E08-B3DB-31B5CF8B5D5A}" type="slidenum">
              <a:rPr lang="en-GB" altLang="en-US"/>
              <a:pPr/>
              <a:t>‹#›</a:t>
            </a:fld>
            <a:endParaRPr lang="en-GB" altLang="en-US"/>
          </a:p>
        </p:txBody>
      </p:sp>
    </p:spTree>
    <p:extLst>
      <p:ext uri="{BB962C8B-B14F-4D97-AF65-F5344CB8AC3E}">
        <p14:creationId xmlns:p14="http://schemas.microsoft.com/office/powerpoint/2010/main" val="32938244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D4C1D33C-9A33-4C01-AFCE-D5F1582FD92A}" type="slidenum">
              <a:rPr lang="en-GB" altLang="en-US"/>
              <a:pPr/>
              <a:t>‹#›</a:t>
            </a:fld>
            <a:endParaRPr lang="en-GB" altLang="en-US"/>
          </a:p>
        </p:txBody>
      </p:sp>
    </p:spTree>
    <p:extLst>
      <p:ext uri="{BB962C8B-B14F-4D97-AF65-F5344CB8AC3E}">
        <p14:creationId xmlns:p14="http://schemas.microsoft.com/office/powerpoint/2010/main" val="2752911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11215B35-BFDC-450F-8696-A26C590D934D}" type="slidenum">
              <a:rPr lang="en-GB" altLang="en-US"/>
              <a:pPr/>
              <a:t>‹#›</a:t>
            </a:fld>
            <a:endParaRPr lang="en-GB" altLang="en-US"/>
          </a:p>
        </p:txBody>
      </p:sp>
    </p:spTree>
    <p:extLst>
      <p:ext uri="{BB962C8B-B14F-4D97-AF65-F5344CB8AC3E}">
        <p14:creationId xmlns:p14="http://schemas.microsoft.com/office/powerpoint/2010/main" val="1172768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58025" y="609600"/>
            <a:ext cx="2105025"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42950" y="609600"/>
            <a:ext cx="6162675"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0F1362A1-001E-4B0E-9F35-87F7DCAB84FC}" type="slidenum">
              <a:rPr lang="en-GB" altLang="en-US"/>
              <a:pPr/>
              <a:t>‹#›</a:t>
            </a:fld>
            <a:endParaRPr lang="en-GB" altLang="en-US"/>
          </a:p>
        </p:txBody>
      </p:sp>
    </p:spTree>
    <p:extLst>
      <p:ext uri="{BB962C8B-B14F-4D97-AF65-F5344CB8AC3E}">
        <p14:creationId xmlns:p14="http://schemas.microsoft.com/office/powerpoint/2010/main" val="4077999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A3CADAB4-DF80-4D12-A068-2AA537783199}" type="slidenum">
              <a:rPr lang="en-GB" altLang="en-US"/>
              <a:pPr/>
              <a:t>‹#›</a:t>
            </a:fld>
            <a:endParaRPr lang="en-GB" altLang="en-US"/>
          </a:p>
        </p:txBody>
      </p:sp>
    </p:spTree>
    <p:extLst>
      <p:ext uri="{BB962C8B-B14F-4D97-AF65-F5344CB8AC3E}">
        <p14:creationId xmlns:p14="http://schemas.microsoft.com/office/powerpoint/2010/main" val="238986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1CB7A8E9-C95B-4F3F-A313-AC1C0514CEDE}" type="slidenum">
              <a:rPr lang="en-GB" altLang="en-US"/>
              <a:pPr/>
              <a:t>‹#›</a:t>
            </a:fld>
            <a:endParaRPr lang="en-GB" altLang="en-US"/>
          </a:p>
        </p:txBody>
      </p:sp>
    </p:spTree>
    <p:extLst>
      <p:ext uri="{BB962C8B-B14F-4D97-AF65-F5344CB8AC3E}">
        <p14:creationId xmlns:p14="http://schemas.microsoft.com/office/powerpoint/2010/main" val="385270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B3B4006F-44BB-4FAB-9E23-849D0ECFE985}" type="slidenum">
              <a:rPr lang="en-GB" altLang="en-US"/>
              <a:pPr/>
              <a:t>‹#›</a:t>
            </a:fld>
            <a:endParaRPr lang="en-GB" altLang="en-US"/>
          </a:p>
        </p:txBody>
      </p:sp>
    </p:spTree>
    <p:extLst>
      <p:ext uri="{BB962C8B-B14F-4D97-AF65-F5344CB8AC3E}">
        <p14:creationId xmlns:p14="http://schemas.microsoft.com/office/powerpoint/2010/main" val="290700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fld id="{6D96B6CD-D477-49B0-A2C7-461CC131EC8F}" type="slidenum">
              <a:rPr lang="en-GB" altLang="en-US"/>
              <a:pPr/>
              <a:t>‹#›</a:t>
            </a:fld>
            <a:endParaRPr lang="en-GB" altLang="en-US"/>
          </a:p>
        </p:txBody>
      </p:sp>
    </p:spTree>
    <p:extLst>
      <p:ext uri="{BB962C8B-B14F-4D97-AF65-F5344CB8AC3E}">
        <p14:creationId xmlns:p14="http://schemas.microsoft.com/office/powerpoint/2010/main" val="987762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fld id="{26044CD4-8EB4-4252-A906-6DB5E0FE4BE5}" type="slidenum">
              <a:rPr lang="en-GB" altLang="en-US"/>
              <a:pPr/>
              <a:t>‹#›</a:t>
            </a:fld>
            <a:endParaRPr lang="en-GB" altLang="en-US"/>
          </a:p>
        </p:txBody>
      </p:sp>
    </p:spTree>
    <p:extLst>
      <p:ext uri="{BB962C8B-B14F-4D97-AF65-F5344CB8AC3E}">
        <p14:creationId xmlns:p14="http://schemas.microsoft.com/office/powerpoint/2010/main" val="1935125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fld id="{E6C484A0-C6FF-4908-A29B-103258AC55AF}" type="slidenum">
              <a:rPr lang="en-GB" altLang="en-US"/>
              <a:pPr/>
              <a:t>‹#›</a:t>
            </a:fld>
            <a:endParaRPr lang="en-GB" altLang="en-US"/>
          </a:p>
        </p:txBody>
      </p:sp>
    </p:spTree>
    <p:extLst>
      <p:ext uri="{BB962C8B-B14F-4D97-AF65-F5344CB8AC3E}">
        <p14:creationId xmlns:p14="http://schemas.microsoft.com/office/powerpoint/2010/main" val="1490602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FB600585-C91C-402F-8F9C-B03BFE6EE133}" type="slidenum">
              <a:rPr lang="en-GB" altLang="en-US"/>
              <a:pPr/>
              <a:t>‹#›</a:t>
            </a:fld>
            <a:endParaRPr lang="en-GB" altLang="en-US"/>
          </a:p>
        </p:txBody>
      </p:sp>
    </p:spTree>
    <p:extLst>
      <p:ext uri="{BB962C8B-B14F-4D97-AF65-F5344CB8AC3E}">
        <p14:creationId xmlns:p14="http://schemas.microsoft.com/office/powerpoint/2010/main" val="216374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0E1ADD6F-320A-4CB2-906E-090CB1FEE6DB}" type="slidenum">
              <a:rPr lang="en-GB" altLang="en-US"/>
              <a:pPr/>
              <a:t>‹#›</a:t>
            </a:fld>
            <a:endParaRPr lang="en-GB" altLang="en-US"/>
          </a:p>
        </p:txBody>
      </p:sp>
    </p:spTree>
    <p:extLst>
      <p:ext uri="{BB962C8B-B14F-4D97-AF65-F5344CB8AC3E}">
        <p14:creationId xmlns:p14="http://schemas.microsoft.com/office/powerpoint/2010/main" val="1541431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cs typeface="+mn-cs"/>
              </a:defRPr>
            </a:lvl1pPr>
          </a:lstStyle>
          <a:p>
            <a:pPr>
              <a:defRPr/>
            </a:pPr>
            <a:endParaRPr lang="en-GB"/>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cs typeface="+mn-cs"/>
              </a:defRPr>
            </a:lvl1pPr>
          </a:lstStyle>
          <a:p>
            <a:pPr>
              <a:defRPr/>
            </a:pPr>
            <a:endParaRPr lang="en-GB"/>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C5106996-1D8B-4414-9D18-AE3EC6030008}"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exagon 4"/>
          <p:cNvSpPr/>
          <p:nvPr/>
        </p:nvSpPr>
        <p:spPr>
          <a:xfrm>
            <a:off x="2778958" y="92074"/>
            <a:ext cx="2657481" cy="2352501"/>
          </a:xfrm>
          <a:prstGeom prst="hexagon">
            <a:avLst/>
          </a:prstGeom>
          <a:solidFill>
            <a:srgbClr val="CC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7" name="Hexagon 6"/>
          <p:cNvSpPr/>
          <p:nvPr/>
        </p:nvSpPr>
        <p:spPr>
          <a:xfrm>
            <a:off x="3018119" y="4556167"/>
            <a:ext cx="2320925" cy="2211346"/>
          </a:xfrm>
          <a:prstGeom prst="hexagon">
            <a:avLst/>
          </a:prstGeom>
          <a:solidFill>
            <a:srgbClr val="FF6600">
              <a:alpha val="52157"/>
            </a:srgbClr>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8" name="Hexagon 7"/>
          <p:cNvSpPr/>
          <p:nvPr/>
        </p:nvSpPr>
        <p:spPr>
          <a:xfrm>
            <a:off x="5144716" y="3675782"/>
            <a:ext cx="2320925" cy="2492108"/>
          </a:xfrm>
          <a:prstGeom prst="hexagon">
            <a:avLst/>
          </a:prstGeom>
          <a:solidFill>
            <a:srgbClr val="FF7C8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9" name="Hexagon 8"/>
          <p:cNvSpPr/>
          <p:nvPr/>
        </p:nvSpPr>
        <p:spPr>
          <a:xfrm>
            <a:off x="5113338" y="920750"/>
            <a:ext cx="2320925" cy="2670175"/>
          </a:xfrm>
          <a:prstGeom prst="hexagon">
            <a:avLst/>
          </a:prstGeom>
          <a:solidFill>
            <a:srgbClr val="A54CFE">
              <a:alpha val="32941"/>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1" name="Hexagon 10"/>
          <p:cNvSpPr/>
          <p:nvPr/>
        </p:nvSpPr>
        <p:spPr>
          <a:xfrm>
            <a:off x="1255713" y="3500438"/>
            <a:ext cx="2319337" cy="2000250"/>
          </a:xfrm>
          <a:prstGeom prst="hexagon">
            <a:avLst/>
          </a:prstGeom>
          <a:solidFill>
            <a:srgbClr val="FFFF99"/>
          </a:solidFill>
          <a:l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12" name="Hexagon 11"/>
          <p:cNvSpPr/>
          <p:nvPr/>
        </p:nvSpPr>
        <p:spPr>
          <a:xfrm>
            <a:off x="977743" y="1411003"/>
            <a:ext cx="2319338" cy="2000250"/>
          </a:xfrm>
          <a:prstGeom prst="hexagon">
            <a:avLst/>
          </a:prstGeom>
          <a:solidFill>
            <a:srgbClr val="99FFCC"/>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dirty="0"/>
          </a:p>
        </p:txBody>
      </p:sp>
      <p:sp>
        <p:nvSpPr>
          <p:cNvPr id="2056" name="Text Box 211"/>
          <p:cNvSpPr txBox="1">
            <a:spLocks noChangeArrowheads="1"/>
          </p:cNvSpPr>
          <p:nvPr/>
        </p:nvSpPr>
        <p:spPr bwMode="auto">
          <a:xfrm>
            <a:off x="2870607" y="113462"/>
            <a:ext cx="2422694" cy="2731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100" b="1" dirty="0">
                <a:latin typeface="Century Gothic" panose="020B0502020202020204" pitchFamily="34" charset="0"/>
              </a:rPr>
              <a:t>Personal, social and </a:t>
            </a:r>
            <a:endParaRPr lang="en-GB" altLang="en-US" sz="1100" b="1" dirty="0" smtClean="0">
              <a:latin typeface="Century Gothic" panose="020B0502020202020204" pitchFamily="34" charset="0"/>
            </a:endParaRPr>
          </a:p>
          <a:p>
            <a:pPr algn="ctr" eaLnBrk="1" hangingPunct="1">
              <a:spcBef>
                <a:spcPct val="50000"/>
              </a:spcBef>
              <a:buFontTx/>
              <a:buNone/>
            </a:pPr>
            <a:r>
              <a:rPr lang="en-GB" altLang="en-US" sz="1100" b="1" dirty="0" smtClean="0">
                <a:latin typeface="Century Gothic" panose="020B0502020202020204" pitchFamily="34" charset="0"/>
              </a:rPr>
              <a:t>Emotional</a:t>
            </a:r>
          </a:p>
          <a:p>
            <a:pPr algn="ctr" eaLnBrk="1" hangingPunct="1">
              <a:spcBef>
                <a:spcPct val="50000"/>
              </a:spcBef>
              <a:buFontTx/>
              <a:buNone/>
            </a:pPr>
            <a:r>
              <a:rPr lang="en-GB" altLang="en-US" sz="1100" dirty="0" smtClean="0">
                <a:latin typeface="Century Gothic" panose="020B0502020202020204" pitchFamily="34" charset="0"/>
              </a:rPr>
              <a:t>Changes</a:t>
            </a:r>
          </a:p>
          <a:p>
            <a:pPr algn="ctr" eaLnBrk="1" hangingPunct="1">
              <a:spcBef>
                <a:spcPct val="50000"/>
              </a:spcBef>
              <a:buFontTx/>
              <a:buNone/>
            </a:pPr>
            <a:r>
              <a:rPr lang="en-GB" altLang="en-US" sz="1100" dirty="0" smtClean="0">
                <a:latin typeface="Century Gothic" panose="020B0502020202020204" pitchFamily="34" charset="0"/>
              </a:rPr>
              <a:t>Thinking about how they have changed  and how changes                           make them feel.                  Finding ways to  manage those feelings  and know how to help someone who is sad          Thinking about how to make school a better place.</a:t>
            </a:r>
          </a:p>
          <a:p>
            <a:pPr algn="ctr">
              <a:buNone/>
            </a:pPr>
            <a:endParaRPr lang="en-GB" altLang="en-US" sz="1000" dirty="0">
              <a:latin typeface="Century Gothic" panose="020B0502020202020204" pitchFamily="34" charset="0"/>
            </a:endParaRPr>
          </a:p>
          <a:p>
            <a:pPr algn="ctr" eaLnBrk="1" hangingPunct="1">
              <a:spcBef>
                <a:spcPct val="50000"/>
              </a:spcBef>
              <a:buFontTx/>
              <a:buNone/>
            </a:pPr>
            <a:endParaRPr lang="en-GB" altLang="en-US" sz="1100" dirty="0">
              <a:latin typeface="Century Gothic" panose="020B0502020202020204" pitchFamily="34" charset="0"/>
            </a:endParaRPr>
          </a:p>
        </p:txBody>
      </p:sp>
      <p:sp>
        <p:nvSpPr>
          <p:cNvPr id="2057" name="Text Box 206"/>
          <p:cNvSpPr txBox="1">
            <a:spLocks noChangeArrowheads="1"/>
          </p:cNvSpPr>
          <p:nvPr/>
        </p:nvSpPr>
        <p:spPr bwMode="auto">
          <a:xfrm>
            <a:off x="5471059" y="859299"/>
            <a:ext cx="1725763" cy="2539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1100" b="1" dirty="0">
                <a:latin typeface="Century Gothic" panose="020B0502020202020204" pitchFamily="34" charset="0"/>
              </a:rPr>
              <a:t>Communication</a:t>
            </a:r>
            <a:r>
              <a:rPr lang="en-GB" altLang="en-US" sz="1100" b="1" dirty="0" smtClean="0">
                <a:latin typeface="Century Gothic" panose="020B0502020202020204" pitchFamily="34" charset="0"/>
              </a:rPr>
              <a:t>,</a:t>
            </a:r>
          </a:p>
          <a:p>
            <a:pPr algn="ctr" eaLnBrk="1" hangingPunct="1">
              <a:spcBef>
                <a:spcPct val="0"/>
              </a:spcBef>
              <a:buFontTx/>
              <a:buNone/>
            </a:pPr>
            <a:r>
              <a:rPr lang="en-GB" altLang="en-US" sz="1100" b="1" dirty="0" smtClean="0">
                <a:latin typeface="Century Gothic" panose="020B0502020202020204" pitchFamily="34" charset="0"/>
              </a:rPr>
              <a:t> </a:t>
            </a:r>
            <a:r>
              <a:rPr lang="en-GB" altLang="en-US" sz="1100" b="1" dirty="0">
                <a:latin typeface="Century Gothic" panose="020B0502020202020204" pitchFamily="34" charset="0"/>
              </a:rPr>
              <a:t>Language and </a:t>
            </a:r>
            <a:r>
              <a:rPr lang="en-GB" altLang="en-US" sz="1100" b="1" dirty="0" smtClean="0">
                <a:latin typeface="Century Gothic" panose="020B0502020202020204" pitchFamily="34" charset="0"/>
              </a:rPr>
              <a:t>Literacy</a:t>
            </a:r>
            <a:endParaRPr lang="en-GB" altLang="en-US" sz="1100" b="1" dirty="0">
              <a:latin typeface="Century Gothic" panose="020B0502020202020204" pitchFamily="34" charset="0"/>
            </a:endParaRPr>
          </a:p>
          <a:p>
            <a:pPr algn="ctr">
              <a:spcBef>
                <a:spcPct val="0"/>
              </a:spcBef>
              <a:buFontTx/>
              <a:buNone/>
            </a:pPr>
            <a:r>
              <a:rPr lang="en-GB" altLang="en-US" sz="1000" dirty="0" smtClean="0">
                <a:latin typeface="Century Gothic" panose="020B0502020202020204" pitchFamily="34" charset="0"/>
              </a:rPr>
              <a:t>Books: Grandma’s beach, Grandad’s island, The everywhere Bear, </a:t>
            </a:r>
            <a:r>
              <a:rPr lang="en-GB" altLang="en-US" sz="1000" dirty="0" err="1" smtClean="0">
                <a:latin typeface="Century Gothic" panose="020B0502020202020204" pitchFamily="34" charset="0"/>
              </a:rPr>
              <a:t>Knuffle</a:t>
            </a:r>
            <a:r>
              <a:rPr lang="en-GB" altLang="en-US" sz="1000" dirty="0" smtClean="0">
                <a:latin typeface="Century Gothic" panose="020B0502020202020204" pitchFamily="34" charset="0"/>
              </a:rPr>
              <a:t> bunny free</a:t>
            </a:r>
          </a:p>
          <a:p>
            <a:pPr algn="ctr">
              <a:spcBef>
                <a:spcPct val="0"/>
              </a:spcBef>
              <a:buFontTx/>
              <a:buNone/>
            </a:pPr>
            <a:r>
              <a:rPr lang="en-GB" altLang="en-US" sz="1000" dirty="0" smtClean="0">
                <a:latin typeface="Century Gothic" panose="020B0502020202020204" pitchFamily="34" charset="0"/>
              </a:rPr>
              <a:t>Reading and writing sentences</a:t>
            </a:r>
            <a:endParaRPr lang="en-GB" altLang="en-US" sz="1000" dirty="0">
              <a:latin typeface="Century Gothic" panose="020B0502020202020204" pitchFamily="34" charset="0"/>
            </a:endParaRPr>
          </a:p>
          <a:p>
            <a:pPr algn="ctr">
              <a:buFontTx/>
              <a:buNone/>
            </a:pPr>
            <a:r>
              <a:rPr lang="en-GB" altLang="en-US" sz="1000" dirty="0">
                <a:latin typeface="Century Gothic" panose="020B0502020202020204" pitchFamily="34" charset="0"/>
              </a:rPr>
              <a:t>Use phonic knowledge to read and  spell</a:t>
            </a:r>
          </a:p>
          <a:p>
            <a:pPr algn="ctr">
              <a:buFontTx/>
              <a:buNone/>
            </a:pPr>
            <a:r>
              <a:rPr lang="en-GB" altLang="en-US" sz="1000" dirty="0">
                <a:latin typeface="Century Gothic" panose="020B0502020202020204" pitchFamily="34" charset="0"/>
              </a:rPr>
              <a:t>Read and write some common </a:t>
            </a:r>
            <a:r>
              <a:rPr lang="en-GB" altLang="en-US" sz="1000" dirty="0" smtClean="0">
                <a:latin typeface="Century Gothic" panose="020B0502020202020204" pitchFamily="34" charset="0"/>
              </a:rPr>
              <a:t>words</a:t>
            </a:r>
          </a:p>
          <a:p>
            <a:pPr algn="ctr">
              <a:buFontTx/>
              <a:buNone/>
            </a:pPr>
            <a:r>
              <a:rPr lang="en-GB" altLang="en-US" sz="1000" dirty="0" smtClean="0">
                <a:latin typeface="Century Gothic" panose="020B0502020202020204" pitchFamily="34" charset="0"/>
              </a:rPr>
              <a:t>Writing own stories</a:t>
            </a:r>
            <a:endParaRPr lang="en-GB" altLang="en-US" sz="1000" dirty="0">
              <a:latin typeface="Century Gothic" panose="020B0502020202020204" pitchFamily="34" charset="0"/>
            </a:endParaRPr>
          </a:p>
          <a:p>
            <a:pPr algn="ctr">
              <a:spcBef>
                <a:spcPct val="0"/>
              </a:spcBef>
              <a:buFontTx/>
              <a:buNone/>
            </a:pPr>
            <a:endParaRPr lang="en-GB" altLang="en-US" sz="1000" dirty="0">
              <a:latin typeface="Century Gothic" panose="020B0502020202020204" pitchFamily="34" charset="0"/>
            </a:endParaRPr>
          </a:p>
        </p:txBody>
      </p:sp>
      <p:sp>
        <p:nvSpPr>
          <p:cNvPr id="2058" name="Text Box 213"/>
          <p:cNvSpPr txBox="1">
            <a:spLocks noChangeArrowheads="1"/>
          </p:cNvSpPr>
          <p:nvPr/>
        </p:nvSpPr>
        <p:spPr bwMode="auto">
          <a:xfrm>
            <a:off x="5272195" y="4154687"/>
            <a:ext cx="2017154" cy="277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1100" b="1" dirty="0" smtClean="0">
                <a:latin typeface="Century Gothic" panose="020B0502020202020204" pitchFamily="34" charset="0"/>
              </a:rPr>
              <a:t>Mathematical</a:t>
            </a:r>
          </a:p>
          <a:p>
            <a:pPr lvl="0" algn="ctr">
              <a:buNone/>
            </a:pPr>
            <a:r>
              <a:rPr lang="en-GB" sz="1000" dirty="0" smtClean="0">
                <a:latin typeface="Century Gothic" panose="020B0502020202020204" pitchFamily="34" charset="0"/>
              </a:rPr>
              <a:t>Making teens numbers</a:t>
            </a:r>
          </a:p>
          <a:p>
            <a:pPr lvl="0" algn="ctr">
              <a:buNone/>
            </a:pPr>
            <a:r>
              <a:rPr lang="en-GB" sz="1000" dirty="0" smtClean="0">
                <a:latin typeface="Century Gothic" panose="020B0502020202020204" pitchFamily="34" charset="0"/>
              </a:rPr>
              <a:t> 1 more and 1 less </a:t>
            </a:r>
          </a:p>
          <a:p>
            <a:pPr lvl="0" algn="ctr">
              <a:buNone/>
            </a:pPr>
            <a:r>
              <a:rPr lang="en-GB" sz="1000" dirty="0" smtClean="0">
                <a:latin typeface="Century Gothic" panose="020B0502020202020204" pitchFamily="34" charset="0"/>
              </a:rPr>
              <a:t>Counting forward and backwards</a:t>
            </a:r>
          </a:p>
          <a:p>
            <a:pPr lvl="0" algn="ctr">
              <a:buNone/>
            </a:pPr>
            <a:r>
              <a:rPr lang="en-GB" sz="1000" dirty="0" smtClean="0">
                <a:latin typeface="Century Gothic" panose="020B0502020202020204" pitchFamily="34" charset="0"/>
              </a:rPr>
              <a:t>Composition of numbers 3,4,5,6,7,8,9,10</a:t>
            </a:r>
          </a:p>
          <a:p>
            <a:pPr lvl="0" algn="ctr">
              <a:buNone/>
            </a:pPr>
            <a:r>
              <a:rPr lang="en-GB" sz="1000" dirty="0" smtClean="0">
                <a:latin typeface="Century Gothic" panose="020B0502020202020204" pitchFamily="34" charset="0"/>
              </a:rPr>
              <a:t>Sharing</a:t>
            </a:r>
          </a:p>
          <a:p>
            <a:pPr lvl="0" algn="ctr">
              <a:buNone/>
            </a:pPr>
            <a:r>
              <a:rPr lang="en-GB" sz="1000" dirty="0" smtClean="0">
                <a:latin typeface="Century Gothic" panose="020B0502020202020204" pitchFamily="34" charset="0"/>
              </a:rPr>
              <a:t>Doubling and halving</a:t>
            </a:r>
          </a:p>
          <a:p>
            <a:pPr lvl="0" algn="ctr">
              <a:buNone/>
            </a:pPr>
            <a:r>
              <a:rPr lang="en-GB" sz="1000" dirty="0" smtClean="0">
                <a:latin typeface="Century Gothic" panose="020B0502020202020204" pitchFamily="34" charset="0"/>
              </a:rPr>
              <a:t>Odd and even</a:t>
            </a:r>
          </a:p>
          <a:p>
            <a:pPr>
              <a:buNone/>
            </a:pPr>
            <a:endParaRPr lang="en-GB" dirty="0"/>
          </a:p>
          <a:p>
            <a:pPr algn="ctr" eaLnBrk="1" hangingPunct="1">
              <a:spcBef>
                <a:spcPct val="0"/>
              </a:spcBef>
              <a:buNone/>
            </a:pPr>
            <a:endParaRPr lang="en-GB" sz="1000" dirty="0">
              <a:latin typeface="Comic Sans MS" panose="030F0702030302020204" pitchFamily="66" charset="0"/>
            </a:endParaRPr>
          </a:p>
          <a:p>
            <a:pPr algn="ctr" eaLnBrk="1" hangingPunct="1">
              <a:spcBef>
                <a:spcPct val="0"/>
              </a:spcBef>
              <a:buFontTx/>
              <a:buNone/>
            </a:pPr>
            <a:endParaRPr lang="en-GB" altLang="en-US" sz="1100" b="1" dirty="0">
              <a:latin typeface="Century Gothic" panose="020B0502020202020204" pitchFamily="34" charset="0"/>
            </a:endParaRPr>
          </a:p>
        </p:txBody>
      </p:sp>
      <p:sp>
        <p:nvSpPr>
          <p:cNvPr id="2059" name="Text Box 207"/>
          <p:cNvSpPr txBox="1">
            <a:spLocks noChangeArrowheads="1"/>
          </p:cNvSpPr>
          <p:nvPr/>
        </p:nvSpPr>
        <p:spPr bwMode="auto">
          <a:xfrm>
            <a:off x="3131891" y="4559492"/>
            <a:ext cx="2077144" cy="2431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endParaRPr lang="en-GB" altLang="en-US" sz="1000" b="1" dirty="0">
              <a:latin typeface="Century Gothic" panose="020B0502020202020204" pitchFamily="34" charset="0"/>
            </a:endParaRPr>
          </a:p>
          <a:p>
            <a:pPr algn="ctr" eaLnBrk="1" hangingPunct="1">
              <a:spcBef>
                <a:spcPct val="0"/>
              </a:spcBef>
              <a:buFontTx/>
              <a:buNone/>
            </a:pPr>
            <a:r>
              <a:rPr lang="en-GB" altLang="en-US" sz="1100" b="1" dirty="0">
                <a:latin typeface="Century Gothic" panose="020B0502020202020204" pitchFamily="34" charset="0"/>
              </a:rPr>
              <a:t>Knowledge  of  the </a:t>
            </a:r>
            <a:endParaRPr lang="en-GB" altLang="en-US" sz="1100" b="1" dirty="0" smtClean="0">
              <a:latin typeface="Century Gothic" panose="020B0502020202020204" pitchFamily="34" charset="0"/>
            </a:endParaRPr>
          </a:p>
          <a:p>
            <a:pPr algn="ctr" eaLnBrk="1" hangingPunct="1">
              <a:spcBef>
                <a:spcPct val="0"/>
              </a:spcBef>
              <a:buFontTx/>
              <a:buNone/>
            </a:pPr>
            <a:r>
              <a:rPr lang="en-GB" altLang="en-US" sz="1100" b="1" dirty="0" smtClean="0">
                <a:latin typeface="Century Gothic" panose="020B0502020202020204" pitchFamily="34" charset="0"/>
              </a:rPr>
              <a:t>World</a:t>
            </a:r>
            <a:endParaRPr lang="en-GB" altLang="en-US" sz="1100" b="1" dirty="0">
              <a:latin typeface="Century Gothic" panose="020B0502020202020204" pitchFamily="34" charset="0"/>
            </a:endParaRPr>
          </a:p>
          <a:p>
            <a:pPr algn="ctr">
              <a:spcBef>
                <a:spcPct val="0"/>
              </a:spcBef>
              <a:buNone/>
            </a:pPr>
            <a:r>
              <a:rPr lang="en-GB" sz="1000" dirty="0">
                <a:latin typeface="Century Gothic" panose="020B0502020202020204" pitchFamily="34" charset="0"/>
              </a:rPr>
              <a:t>Use and make maps. Explore transport, vehicles and travel. Explore different cultures from the people we know in our community.  Explore floating and sinking. Choose </a:t>
            </a:r>
            <a:r>
              <a:rPr lang="en-GB" sz="1000" dirty="0" smtClean="0">
                <a:latin typeface="Century Gothic" panose="020B0502020202020204" pitchFamily="34" charset="0"/>
              </a:rPr>
              <a:t>technology </a:t>
            </a:r>
            <a:r>
              <a:rPr lang="en-GB" sz="1000" dirty="0">
                <a:latin typeface="Century Gothic" panose="020B0502020202020204" pitchFamily="34" charset="0"/>
              </a:rPr>
              <a:t>for a </a:t>
            </a:r>
            <a:r>
              <a:rPr lang="en-GB" sz="1000" dirty="0" smtClean="0">
                <a:latin typeface="Century Gothic" panose="020B0502020202020204" pitchFamily="34" charset="0"/>
              </a:rPr>
              <a:t>purpose. </a:t>
            </a:r>
            <a:endParaRPr lang="en-GB" sz="1000" dirty="0">
              <a:latin typeface="Century Gothic" panose="020B0502020202020204" pitchFamily="34" charset="0"/>
            </a:endParaRPr>
          </a:p>
          <a:p>
            <a:pPr algn="ctr">
              <a:spcBef>
                <a:spcPct val="0"/>
              </a:spcBef>
              <a:buFontTx/>
              <a:buNone/>
            </a:pPr>
            <a:endParaRPr lang="en-GB" altLang="en-US" sz="1000" dirty="0" smtClean="0">
              <a:latin typeface="Century Gothic" panose="020B0502020202020204" pitchFamily="34" charset="0"/>
            </a:endParaRPr>
          </a:p>
          <a:p>
            <a:pPr algn="ctr">
              <a:spcBef>
                <a:spcPct val="0"/>
              </a:spcBef>
              <a:buFontTx/>
              <a:buNone/>
            </a:pPr>
            <a:endParaRPr lang="en-GB" altLang="en-US" sz="1000" dirty="0" smtClean="0">
              <a:latin typeface="Century Gothic" panose="020B0502020202020204" pitchFamily="34" charset="0"/>
            </a:endParaRPr>
          </a:p>
          <a:p>
            <a:pPr algn="ctr">
              <a:spcBef>
                <a:spcPct val="0"/>
              </a:spcBef>
              <a:buFontTx/>
              <a:buNone/>
            </a:pPr>
            <a:endParaRPr lang="en-GB" altLang="en-US" sz="1000" dirty="0">
              <a:latin typeface="Century Gothic" panose="020B0502020202020204" pitchFamily="34" charset="0"/>
            </a:endParaRPr>
          </a:p>
          <a:p>
            <a:pPr algn="ctr">
              <a:spcBef>
                <a:spcPct val="0"/>
              </a:spcBef>
              <a:buFontTx/>
              <a:buNone/>
            </a:pPr>
            <a:endParaRPr lang="en-GB" altLang="en-US" sz="1000" dirty="0">
              <a:latin typeface="Century Gothic" panose="020B0502020202020204" pitchFamily="34" charset="0"/>
            </a:endParaRPr>
          </a:p>
          <a:p>
            <a:pPr algn="ctr">
              <a:spcBef>
                <a:spcPct val="0"/>
              </a:spcBef>
              <a:buFontTx/>
              <a:buNone/>
            </a:pPr>
            <a:r>
              <a:rPr lang="en-GB" altLang="en-US" sz="1000" dirty="0">
                <a:latin typeface="Century Gothic" panose="020B0502020202020204" pitchFamily="34" charset="0"/>
              </a:rPr>
              <a:t>  </a:t>
            </a:r>
          </a:p>
        </p:txBody>
      </p:sp>
      <p:sp>
        <p:nvSpPr>
          <p:cNvPr id="2060" name="Text Box 215"/>
          <p:cNvSpPr txBox="1">
            <a:spLocks noChangeArrowheads="1"/>
          </p:cNvSpPr>
          <p:nvPr/>
        </p:nvSpPr>
        <p:spPr bwMode="auto">
          <a:xfrm>
            <a:off x="1452563" y="3643313"/>
            <a:ext cx="192563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1100" b="1" dirty="0">
                <a:latin typeface="Century Gothic" panose="020B0502020202020204" pitchFamily="34" charset="0"/>
              </a:rPr>
              <a:t>Physical</a:t>
            </a:r>
          </a:p>
          <a:p>
            <a:pPr algn="ctr">
              <a:spcBef>
                <a:spcPct val="0"/>
              </a:spcBef>
              <a:buFontTx/>
              <a:buNone/>
            </a:pPr>
            <a:r>
              <a:rPr lang="en-GB" sz="1000" dirty="0" smtClean="0">
                <a:latin typeface="Century Gothic" panose="020B0502020202020204" pitchFamily="34" charset="0"/>
              </a:rPr>
              <a:t>Write </a:t>
            </a:r>
            <a:r>
              <a:rPr lang="en-GB" sz="1000" dirty="0">
                <a:latin typeface="Century Gothic" panose="020B0502020202020204" pitchFamily="34" charset="0"/>
              </a:rPr>
              <a:t>on lines. </a:t>
            </a:r>
            <a:endParaRPr lang="en-GB" altLang="en-US" sz="1000" dirty="0">
              <a:latin typeface="Century Gothic" panose="020B0502020202020204" pitchFamily="34" charset="0"/>
            </a:endParaRPr>
          </a:p>
          <a:p>
            <a:pPr algn="ctr">
              <a:spcBef>
                <a:spcPct val="0"/>
              </a:spcBef>
              <a:buFontTx/>
              <a:buNone/>
            </a:pPr>
            <a:r>
              <a:rPr lang="en-GB" altLang="en-US" sz="1000" dirty="0" smtClean="0">
                <a:latin typeface="Century Gothic" panose="020B0502020202020204" pitchFamily="34" charset="0"/>
              </a:rPr>
              <a:t>Applying skills in preparation for Sports Day</a:t>
            </a:r>
          </a:p>
          <a:p>
            <a:pPr algn="ctr">
              <a:spcBef>
                <a:spcPct val="0"/>
              </a:spcBef>
              <a:buFontTx/>
              <a:buNone/>
            </a:pPr>
            <a:r>
              <a:rPr lang="en-GB" altLang="en-US" sz="1000" dirty="0" smtClean="0">
                <a:latin typeface="Century Gothic" panose="020B0502020202020204" pitchFamily="34" charset="0"/>
              </a:rPr>
              <a:t>Playing team games</a:t>
            </a:r>
            <a:endParaRPr lang="en-GB" altLang="en-US" sz="1000" dirty="0">
              <a:latin typeface="Century Gothic" panose="020B0502020202020204" pitchFamily="34" charset="0"/>
            </a:endParaRPr>
          </a:p>
          <a:p>
            <a:pPr algn="ctr" eaLnBrk="1" hangingPunct="1">
              <a:spcBef>
                <a:spcPct val="0"/>
              </a:spcBef>
              <a:buFontTx/>
              <a:buNone/>
            </a:pPr>
            <a:endParaRPr lang="en-GB" altLang="en-US" sz="900" dirty="0">
              <a:latin typeface="Century Gothic" panose="020B0502020202020204" pitchFamily="34" charset="0"/>
            </a:endParaRPr>
          </a:p>
        </p:txBody>
      </p:sp>
      <p:sp>
        <p:nvSpPr>
          <p:cNvPr id="2061" name="Text Box 209"/>
          <p:cNvSpPr txBox="1">
            <a:spLocks noChangeArrowheads="1"/>
          </p:cNvSpPr>
          <p:nvPr/>
        </p:nvSpPr>
        <p:spPr bwMode="auto">
          <a:xfrm>
            <a:off x="1090796" y="1399682"/>
            <a:ext cx="2102394"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1100" b="1" dirty="0">
                <a:latin typeface="Century Gothic" panose="020B0502020202020204" pitchFamily="34" charset="0"/>
              </a:rPr>
              <a:t>Expressive Arts </a:t>
            </a:r>
            <a:endParaRPr lang="en-GB" altLang="en-US" sz="1100" b="1" dirty="0" smtClean="0">
              <a:latin typeface="Century Gothic" panose="020B0502020202020204" pitchFamily="34" charset="0"/>
            </a:endParaRPr>
          </a:p>
          <a:p>
            <a:pPr algn="ctr" eaLnBrk="1" hangingPunct="1">
              <a:spcBef>
                <a:spcPct val="0"/>
              </a:spcBef>
              <a:buFontTx/>
              <a:buNone/>
            </a:pPr>
            <a:r>
              <a:rPr lang="en-GB" altLang="en-US" sz="1100" b="1" dirty="0">
                <a:latin typeface="Century Gothic" panose="020B0502020202020204" pitchFamily="34" charset="0"/>
              </a:rPr>
              <a:t>a</a:t>
            </a:r>
            <a:r>
              <a:rPr lang="en-GB" altLang="en-US" sz="1100" b="1" dirty="0" smtClean="0">
                <a:latin typeface="Century Gothic" panose="020B0502020202020204" pitchFamily="34" charset="0"/>
              </a:rPr>
              <a:t>nd </a:t>
            </a:r>
            <a:r>
              <a:rPr lang="en-GB" altLang="en-US" sz="1100" b="1" dirty="0">
                <a:latin typeface="Century Gothic" panose="020B0502020202020204" pitchFamily="34" charset="0"/>
              </a:rPr>
              <a:t>Design</a:t>
            </a:r>
          </a:p>
          <a:p>
            <a:pPr algn="ctr">
              <a:spcBef>
                <a:spcPct val="0"/>
              </a:spcBef>
              <a:buNone/>
            </a:pPr>
            <a:r>
              <a:rPr lang="en-GB" sz="1000" dirty="0">
                <a:latin typeface="Century Gothic" panose="020B0502020202020204" pitchFamily="34" charset="0"/>
              </a:rPr>
              <a:t>D</a:t>
            </a:r>
            <a:r>
              <a:rPr lang="en-GB" sz="1000" dirty="0" smtClean="0">
                <a:latin typeface="Century Gothic" panose="020B0502020202020204" pitchFamily="34" charset="0"/>
              </a:rPr>
              <a:t>escribe own work.</a:t>
            </a:r>
          </a:p>
          <a:p>
            <a:pPr algn="ctr">
              <a:spcBef>
                <a:spcPct val="0"/>
              </a:spcBef>
              <a:buNone/>
            </a:pPr>
            <a:r>
              <a:rPr lang="en-GB" sz="1000" dirty="0" smtClean="0">
                <a:latin typeface="Century Gothic" panose="020B0502020202020204" pitchFamily="34" charset="0"/>
              </a:rPr>
              <a:t>Make </a:t>
            </a:r>
            <a:r>
              <a:rPr lang="en-GB" sz="1000" dirty="0">
                <a:latin typeface="Century Gothic" panose="020B0502020202020204" pitchFamily="34" charset="0"/>
              </a:rPr>
              <a:t>art </a:t>
            </a:r>
            <a:r>
              <a:rPr lang="en-GB" sz="1000" dirty="0" smtClean="0">
                <a:latin typeface="Century Gothic" panose="020B0502020202020204" pitchFamily="34" charset="0"/>
              </a:rPr>
              <a:t>collaboratively.</a:t>
            </a:r>
          </a:p>
          <a:p>
            <a:pPr algn="ctr">
              <a:spcBef>
                <a:spcPct val="0"/>
              </a:spcBef>
              <a:buNone/>
            </a:pPr>
            <a:r>
              <a:rPr lang="en-GB" sz="1000" dirty="0" smtClean="0">
                <a:latin typeface="Century Gothic" panose="020B0502020202020204" pitchFamily="34" charset="0"/>
              </a:rPr>
              <a:t>Talk </a:t>
            </a:r>
            <a:r>
              <a:rPr lang="en-GB" sz="1000" dirty="0">
                <a:latin typeface="Century Gothic" panose="020B0502020202020204" pitchFamily="34" charset="0"/>
              </a:rPr>
              <a:t>about likes and </a:t>
            </a:r>
            <a:r>
              <a:rPr lang="en-GB" sz="1000" dirty="0" smtClean="0">
                <a:latin typeface="Century Gothic" panose="020B0502020202020204" pitchFamily="34" charset="0"/>
              </a:rPr>
              <a:t>dislikes and  </a:t>
            </a:r>
            <a:r>
              <a:rPr lang="en-GB" sz="1000" dirty="0">
                <a:latin typeface="Century Gothic" panose="020B0502020202020204" pitchFamily="34" charset="0"/>
              </a:rPr>
              <a:t>how to </a:t>
            </a:r>
            <a:r>
              <a:rPr lang="en-GB" sz="1000" dirty="0" smtClean="0">
                <a:latin typeface="Century Gothic" panose="020B0502020202020204" pitchFamily="34" charset="0"/>
              </a:rPr>
              <a:t>improve it. </a:t>
            </a:r>
          </a:p>
          <a:p>
            <a:pPr algn="ctr">
              <a:spcBef>
                <a:spcPct val="0"/>
              </a:spcBef>
              <a:buNone/>
            </a:pPr>
            <a:r>
              <a:rPr lang="en-GB" sz="1000" dirty="0">
                <a:latin typeface="Century Gothic" panose="020B0502020202020204" pitchFamily="34" charset="0"/>
              </a:rPr>
              <a:t>Develop and practise music skills taught through the </a:t>
            </a:r>
            <a:r>
              <a:rPr lang="en-GB" sz="1000" dirty="0" smtClean="0">
                <a:latin typeface="Century Gothic" panose="020B0502020202020204" pitchFamily="34" charset="0"/>
              </a:rPr>
              <a:t>year. </a:t>
            </a:r>
            <a:endParaRPr lang="en-GB" sz="1000" dirty="0">
              <a:latin typeface="Century Gothic" panose="020B0502020202020204" pitchFamily="34" charset="0"/>
            </a:endParaRPr>
          </a:p>
          <a:p>
            <a:pPr algn="ctr">
              <a:spcBef>
                <a:spcPct val="0"/>
              </a:spcBef>
              <a:buNone/>
            </a:pPr>
            <a:endParaRPr lang="en-GB" altLang="en-US" sz="1000" dirty="0">
              <a:latin typeface="Century Gothic" panose="020B0502020202020204" pitchFamily="34" charset="0"/>
            </a:endParaRPr>
          </a:p>
        </p:txBody>
      </p:sp>
      <p:sp>
        <p:nvSpPr>
          <p:cNvPr id="23" name="WordArt 31"/>
          <p:cNvSpPr>
            <a:spLocks noChangeArrowheads="1" noChangeShapeType="1" noTextEdit="1"/>
          </p:cNvSpPr>
          <p:nvPr/>
        </p:nvSpPr>
        <p:spPr bwMode="auto">
          <a:xfrm>
            <a:off x="7563521" y="2717101"/>
            <a:ext cx="2000264" cy="357190"/>
          </a:xfrm>
          <a:prstGeom prst="rect">
            <a:avLst/>
          </a:prstGeom>
        </p:spPr>
        <p:txBody>
          <a:bodyPr wrap="none" fromWordArt="1">
            <a:prstTxWarp prst="textWave1">
              <a:avLst>
                <a:gd name="adj1" fmla="val 13005"/>
                <a:gd name="adj2" fmla="val 0"/>
              </a:avLst>
            </a:prstTxWarp>
          </a:bodyPr>
          <a:lstStyle/>
          <a:p>
            <a:pPr algn="ctr" eaLnBrk="1" hangingPunct="1">
              <a:defRPr/>
            </a:pPr>
            <a:r>
              <a:rPr lang="en-GB" sz="3600" b="1" kern="1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Gothic"/>
                <a:cs typeface="Arial" charset="0"/>
              </a:rPr>
              <a:t>Reminders</a:t>
            </a:r>
          </a:p>
        </p:txBody>
      </p:sp>
      <p:sp>
        <p:nvSpPr>
          <p:cNvPr id="4111" name="TextBox 56"/>
          <p:cNvSpPr txBox="1">
            <a:spLocks noChangeArrowheads="1"/>
          </p:cNvSpPr>
          <p:nvPr/>
        </p:nvSpPr>
        <p:spPr bwMode="auto">
          <a:xfrm>
            <a:off x="7478946" y="551845"/>
            <a:ext cx="2381250" cy="2654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defRPr/>
            </a:pPr>
            <a:r>
              <a:rPr lang="en-GB" altLang="en-US" sz="1100" dirty="0" smtClean="0">
                <a:latin typeface="Century Gothic" panose="020B0502020202020204" pitchFamily="34" charset="0"/>
              </a:rPr>
              <a:t>Take a bus or train ride</a:t>
            </a:r>
          </a:p>
          <a:p>
            <a:pPr eaLnBrk="1" hangingPunct="1">
              <a:spcBef>
                <a:spcPct val="50000"/>
              </a:spcBef>
              <a:defRPr/>
            </a:pPr>
            <a:r>
              <a:rPr lang="en-GB" altLang="en-US" sz="1100" dirty="0" smtClean="0">
                <a:latin typeface="Century Gothic" panose="020B0502020202020204" pitchFamily="34" charset="0"/>
              </a:rPr>
              <a:t>Look at maps and globes</a:t>
            </a:r>
          </a:p>
          <a:p>
            <a:pPr eaLnBrk="1" hangingPunct="1">
              <a:spcBef>
                <a:spcPct val="50000"/>
              </a:spcBef>
              <a:defRPr/>
            </a:pPr>
            <a:r>
              <a:rPr lang="en-GB" altLang="en-US" sz="1100" dirty="0" smtClean="0">
                <a:latin typeface="Century Gothic" panose="020B0502020202020204" pitchFamily="34" charset="0"/>
              </a:rPr>
              <a:t>Continue to read lots of stories to your child and practice reading and key words with your child  every day </a:t>
            </a:r>
          </a:p>
          <a:p>
            <a:pPr eaLnBrk="1" hangingPunct="1">
              <a:spcBef>
                <a:spcPct val="50000"/>
              </a:spcBef>
              <a:defRPr/>
            </a:pPr>
            <a:r>
              <a:rPr lang="en-GB" altLang="en-US" sz="1100" dirty="0" smtClean="0">
                <a:latin typeface="Century Gothic" panose="020B0502020202020204" pitchFamily="34" charset="0"/>
              </a:rPr>
              <a:t>Keep practising writing</a:t>
            </a:r>
          </a:p>
          <a:p>
            <a:pPr eaLnBrk="1" hangingPunct="1">
              <a:spcBef>
                <a:spcPct val="50000"/>
              </a:spcBef>
              <a:defRPr/>
            </a:pPr>
            <a:r>
              <a:rPr lang="en-GB" altLang="en-US" sz="1100" dirty="0" smtClean="0">
                <a:latin typeface="Century Gothic" panose="020B0502020202020204" pitchFamily="34" charset="0"/>
              </a:rPr>
              <a:t>Talk to your child about  getting older and moving to Year 1 </a:t>
            </a:r>
          </a:p>
          <a:p>
            <a:pPr eaLnBrk="1" hangingPunct="1">
              <a:spcBef>
                <a:spcPct val="50000"/>
              </a:spcBef>
              <a:defRPr/>
            </a:pPr>
            <a:endParaRPr lang="en-GB" altLang="en-US" sz="1100" dirty="0" smtClean="0">
              <a:latin typeface="Century Gothic" panose="020B0502020202020204" pitchFamily="34" charset="0"/>
            </a:endParaRPr>
          </a:p>
          <a:p>
            <a:pPr marL="171450" indent="-171450" eaLnBrk="1" hangingPunct="1">
              <a:spcBef>
                <a:spcPct val="50000"/>
              </a:spcBef>
              <a:defRPr/>
            </a:pPr>
            <a:endParaRPr lang="en-US" altLang="en-US" sz="1200" dirty="0" smtClean="0"/>
          </a:p>
        </p:txBody>
      </p:sp>
      <p:sp>
        <p:nvSpPr>
          <p:cNvPr id="2064" name="TextBox 57"/>
          <p:cNvSpPr txBox="1">
            <a:spLocks noChangeArrowheads="1"/>
          </p:cNvSpPr>
          <p:nvPr/>
        </p:nvSpPr>
        <p:spPr bwMode="auto">
          <a:xfrm>
            <a:off x="7448550" y="3206750"/>
            <a:ext cx="2214563"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pPr>
            <a:r>
              <a:rPr lang="en-GB" altLang="en-US" sz="1100" b="1" dirty="0">
                <a:latin typeface="Century Gothic" panose="020B0502020202020204" pitchFamily="34" charset="0"/>
              </a:rPr>
              <a:t>PE - </a:t>
            </a:r>
            <a:r>
              <a:rPr lang="en-GB" altLang="en-US" sz="1100" dirty="0">
                <a:latin typeface="Century Gothic" panose="020B0502020202020204" pitchFamily="34" charset="0"/>
              </a:rPr>
              <a:t>Please send your child into school wearing their PE kit on </a:t>
            </a:r>
            <a:r>
              <a:rPr lang="en-GB" altLang="en-US" sz="1100" b="1" dirty="0">
                <a:latin typeface="Century Gothic" panose="020B0502020202020204" pitchFamily="34" charset="0"/>
              </a:rPr>
              <a:t>Fridays</a:t>
            </a:r>
            <a:r>
              <a:rPr lang="en-GB" altLang="en-US" sz="1100" dirty="0">
                <a:latin typeface="Century Gothic" panose="020B0502020202020204" pitchFamily="34" charset="0"/>
              </a:rPr>
              <a:t> (they will wear it all day so they do not need to bring in a change of clothes). </a:t>
            </a:r>
            <a:endParaRPr lang="en-GB" altLang="en-US" sz="1100" dirty="0" smtClean="0">
              <a:latin typeface="Century Gothic" panose="020B0502020202020204" pitchFamily="34" charset="0"/>
            </a:endParaRPr>
          </a:p>
          <a:p>
            <a:pPr eaLnBrk="1" hangingPunct="1">
              <a:spcBef>
                <a:spcPct val="50000"/>
              </a:spcBef>
            </a:pPr>
            <a:r>
              <a:rPr lang="en-GB" altLang="en-US" sz="1100" dirty="0">
                <a:latin typeface="Century Gothic" panose="020B0502020202020204" pitchFamily="34" charset="0"/>
              </a:rPr>
              <a:t>Put sunscreen on at home in the morning</a:t>
            </a:r>
          </a:p>
          <a:p>
            <a:pPr eaLnBrk="1" hangingPunct="1">
              <a:spcBef>
                <a:spcPct val="50000"/>
              </a:spcBef>
            </a:pPr>
            <a:r>
              <a:rPr lang="en-GB" altLang="en-US" sz="1100" dirty="0">
                <a:latin typeface="Century Gothic" panose="020B0502020202020204" pitchFamily="34" charset="0"/>
              </a:rPr>
              <a:t>Bring some sunscreen into school for your child to keep at school</a:t>
            </a:r>
          </a:p>
          <a:p>
            <a:pPr eaLnBrk="1" hangingPunct="1">
              <a:spcBef>
                <a:spcPct val="50000"/>
              </a:spcBef>
            </a:pPr>
            <a:r>
              <a:rPr lang="en-GB" altLang="en-US" sz="1100" dirty="0">
                <a:latin typeface="Century Gothic" panose="020B0502020202020204" pitchFamily="34" charset="0"/>
              </a:rPr>
              <a:t>Bring a sunhat to school (named)</a:t>
            </a:r>
          </a:p>
          <a:p>
            <a:pPr eaLnBrk="1" hangingPunct="1">
              <a:spcBef>
                <a:spcPct val="50000"/>
              </a:spcBef>
            </a:pPr>
            <a:endParaRPr lang="en-GB" altLang="en-US" sz="1100" dirty="0">
              <a:latin typeface="Century Gothic" panose="020B0502020202020204" pitchFamily="34" charset="0"/>
            </a:endParaRPr>
          </a:p>
        </p:txBody>
      </p:sp>
      <p:sp>
        <p:nvSpPr>
          <p:cNvPr id="31" name="WordArt 30"/>
          <p:cNvSpPr>
            <a:spLocks noChangeArrowheads="1" noChangeShapeType="1" noTextEdit="1"/>
          </p:cNvSpPr>
          <p:nvPr/>
        </p:nvSpPr>
        <p:spPr bwMode="auto">
          <a:xfrm>
            <a:off x="8135937" y="199225"/>
            <a:ext cx="2590800" cy="457200"/>
          </a:xfrm>
          <a:prstGeom prst="rect">
            <a:avLst/>
          </a:prstGeom>
        </p:spPr>
        <p:txBody>
          <a:bodyPr wrap="none" fromWordArt="1">
            <a:prstTxWarp prst="textWave1">
              <a:avLst>
                <a:gd name="adj1" fmla="val 13005"/>
                <a:gd name="adj2" fmla="val 0"/>
              </a:avLst>
            </a:prstTxWarp>
          </a:bodyPr>
          <a:ls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1" hangingPunct="1">
              <a:defRPr/>
            </a:pPr>
            <a:r>
              <a:rPr lang="en-US" sz="3600" b="1" kern="10" dirty="0" smtClean="0">
                <a:ln w="6350">
                  <a:solidFill>
                    <a:schemeClr val="tx1"/>
                  </a:solidFill>
                  <a:round/>
                  <a:headEnd/>
                  <a:tailEnd/>
                </a:ln>
                <a:gradFill rotWithShape="0">
                  <a:gsLst>
                    <a:gs pos="0">
                      <a:schemeClr val="accent1"/>
                    </a:gs>
                    <a:gs pos="50000">
                      <a:srgbClr val="FF3300"/>
                    </a:gs>
                    <a:gs pos="100000">
                      <a:schemeClr val="accent1"/>
                    </a:gs>
                  </a:gsLst>
                  <a:lin ang="18900000" scaled="1"/>
                </a:gradFill>
                <a:effectLst>
                  <a:outerShdw dist="53882" dir="2700000" algn="ctr" rotWithShape="0">
                    <a:srgbClr val="C0C0C0"/>
                  </a:outerShdw>
                </a:effectLst>
                <a:latin typeface="Century Gothic"/>
              </a:rPr>
              <a:t>                 </a:t>
            </a:r>
            <a:endParaRPr lang="en-US" sz="3600" b="1" kern="10" dirty="0">
              <a:ln w="6350">
                <a:solidFill>
                  <a:schemeClr val="tx1"/>
                </a:solidFill>
                <a:round/>
                <a:headEnd/>
                <a:tailEnd/>
              </a:ln>
              <a:gradFill rotWithShape="0">
                <a:gsLst>
                  <a:gs pos="0">
                    <a:schemeClr val="accent1"/>
                  </a:gs>
                  <a:gs pos="50000">
                    <a:srgbClr val="FF3300"/>
                  </a:gs>
                  <a:gs pos="100000">
                    <a:schemeClr val="accent1"/>
                  </a:gs>
                </a:gsLst>
                <a:lin ang="18900000" scaled="1"/>
              </a:gradFill>
              <a:effectLst>
                <a:outerShdw dist="53882" dir="2700000" algn="ctr" rotWithShape="0">
                  <a:srgbClr val="C0C0C0"/>
                </a:outerShdw>
              </a:effectLst>
              <a:latin typeface="Century Gothic"/>
            </a:endParaRPr>
          </a:p>
        </p:txBody>
      </p:sp>
      <p:sp>
        <p:nvSpPr>
          <p:cNvPr id="32" name="WordArt 31"/>
          <p:cNvSpPr>
            <a:spLocks noChangeArrowheads="1" noChangeShapeType="1" noTextEdit="1"/>
          </p:cNvSpPr>
          <p:nvPr/>
        </p:nvSpPr>
        <p:spPr bwMode="auto">
          <a:xfrm>
            <a:off x="7596206" y="214290"/>
            <a:ext cx="2143140" cy="357190"/>
          </a:xfrm>
          <a:prstGeom prst="rect">
            <a:avLst/>
          </a:prstGeom>
        </p:spPr>
        <p:txBody>
          <a:bodyPr wrap="none" fromWordArt="1">
            <a:prstTxWarp prst="textWave1">
              <a:avLst>
                <a:gd name="adj1" fmla="val 13005"/>
                <a:gd name="adj2" fmla="val 0"/>
              </a:avLst>
            </a:prstTxWarp>
          </a:bodyPr>
          <a:lstStyle/>
          <a:p>
            <a:pPr algn="ctr" eaLnBrk="1" hangingPunct="1">
              <a:defRPr/>
            </a:pPr>
            <a:r>
              <a:rPr lang="en-GB" sz="3600" b="1" kern="1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Gothic"/>
                <a:cs typeface="Arial" charset="0"/>
              </a:rPr>
              <a:t>How you can help</a:t>
            </a:r>
          </a:p>
        </p:txBody>
      </p:sp>
      <p:graphicFrame>
        <p:nvGraphicFramePr>
          <p:cNvPr id="35" name="Table 34"/>
          <p:cNvGraphicFramePr>
            <a:graphicFrameLocks noGrp="1"/>
          </p:cNvGraphicFramePr>
          <p:nvPr>
            <p:extLst>
              <p:ext uri="{D42A27DB-BD31-4B8C-83A1-F6EECF244321}">
                <p14:modId xmlns:p14="http://schemas.microsoft.com/office/powerpoint/2010/main" val="22539494"/>
              </p:ext>
            </p:extLst>
          </p:nvPr>
        </p:nvGraphicFramePr>
        <p:xfrm>
          <a:off x="95216" y="1000132"/>
          <a:ext cx="1071570" cy="5214950"/>
        </p:xfrm>
        <a:graphic>
          <a:graphicData uri="http://schemas.openxmlformats.org/drawingml/2006/table">
            <a:tbl>
              <a:tblPr>
                <a:tableStyleId>{5C22544A-7EE6-4342-B048-85BDC9FD1C3A}</a:tableStyleId>
              </a:tblPr>
              <a:tblGrid>
                <a:gridCol w="1071570">
                  <a:extLst>
                    <a:ext uri="{9D8B030D-6E8A-4147-A177-3AD203B41FA5}">
                      <a16:colId xmlns:a16="http://schemas.microsoft.com/office/drawing/2014/main" val="20000"/>
                    </a:ext>
                  </a:extLst>
                </a:gridCol>
              </a:tblGrid>
              <a:tr h="5214950">
                <a:tc>
                  <a:txBody>
                    <a:bodyPr/>
                    <a:lstStyle/>
                    <a:p>
                      <a:r>
                        <a:rPr lang="en-GB" sz="6000" b="1" cap="none" spc="0" dirty="0" smtClean="0">
                          <a:ln>
                            <a:noFill/>
                          </a:ln>
                          <a:solidFill>
                            <a:schemeClr val="accent6">
                              <a:lumMod val="75000"/>
                            </a:schemeClr>
                          </a:solidFill>
                          <a:effectLst/>
                          <a:latin typeface="Century Gothic" pitchFamily="34" charset="0"/>
                        </a:rPr>
                        <a:t>Starfish </a:t>
                      </a:r>
                      <a:r>
                        <a:rPr lang="en-GB" sz="6000" b="1" cap="none" spc="0" baseline="0" dirty="0" smtClean="0">
                          <a:ln>
                            <a:noFill/>
                          </a:ln>
                          <a:solidFill>
                            <a:schemeClr val="accent6">
                              <a:lumMod val="75000"/>
                            </a:schemeClr>
                          </a:solidFill>
                          <a:effectLst/>
                          <a:latin typeface="Century Gothic" pitchFamily="34" charset="0"/>
                        </a:rPr>
                        <a:t>Sum 2</a:t>
                      </a:r>
                      <a:r>
                        <a:rPr lang="en-GB" sz="6000" b="1" cap="none" spc="0" baseline="0" dirty="0" smtClean="0">
                          <a:ln>
                            <a:noFill/>
                          </a:ln>
                          <a:solidFill>
                            <a:schemeClr val="accent6">
                              <a:lumMod val="75000"/>
                            </a:schemeClr>
                          </a:solidFill>
                          <a:effectLst/>
                          <a:latin typeface="Arial Black" pitchFamily="34" charset="0"/>
                        </a:rPr>
                        <a:t> </a:t>
                      </a:r>
                      <a:endParaRPr lang="en-GB" sz="6000" b="1" cap="none" spc="0" dirty="0">
                        <a:ln>
                          <a:noFill/>
                        </a:ln>
                        <a:solidFill>
                          <a:schemeClr val="accent6">
                            <a:lumMod val="75000"/>
                          </a:schemeClr>
                        </a:solidFill>
                        <a:effectLst/>
                        <a:latin typeface="Arial Black" pitchFamily="34" charset="0"/>
                      </a:endParaRPr>
                    </a:p>
                  </a:txBody>
                  <a:tcPr vert="vert">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40" name="Right Arrow 39"/>
          <p:cNvSpPr/>
          <p:nvPr/>
        </p:nvSpPr>
        <p:spPr>
          <a:xfrm rot="5400000">
            <a:off x="4095750" y="4143375"/>
            <a:ext cx="428625" cy="142875"/>
          </a:xfrm>
          <a:prstGeom prst="rightArrow">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1" name="Right Arrow 40"/>
          <p:cNvSpPr/>
          <p:nvPr/>
        </p:nvSpPr>
        <p:spPr>
          <a:xfrm rot="8945229">
            <a:off x="3381375" y="3878263"/>
            <a:ext cx="512763" cy="142875"/>
          </a:xfrm>
          <a:prstGeom prst="right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2" name="Right Arrow 41"/>
          <p:cNvSpPr/>
          <p:nvPr/>
        </p:nvSpPr>
        <p:spPr>
          <a:xfrm rot="16200000">
            <a:off x="4103922" y="2608424"/>
            <a:ext cx="428625" cy="142875"/>
          </a:xfrm>
          <a:prstGeom prst="right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4" name="Right Arrow 43"/>
          <p:cNvSpPr/>
          <p:nvPr/>
        </p:nvSpPr>
        <p:spPr>
          <a:xfrm rot="12354491">
            <a:off x="3368675" y="2854325"/>
            <a:ext cx="484188" cy="142875"/>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5" name="Right Arrow 44"/>
          <p:cNvSpPr/>
          <p:nvPr/>
        </p:nvSpPr>
        <p:spPr>
          <a:xfrm rot="9245509" flipH="1">
            <a:off x="4776788" y="2878138"/>
            <a:ext cx="454025" cy="142875"/>
          </a:xfrm>
          <a:prstGeom prst="right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46" name="Right Arrow 45"/>
          <p:cNvSpPr/>
          <p:nvPr/>
        </p:nvSpPr>
        <p:spPr>
          <a:xfrm rot="12654771" flipH="1">
            <a:off x="4751388" y="3836988"/>
            <a:ext cx="481012" cy="142875"/>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grpSp>
        <p:nvGrpSpPr>
          <p:cNvPr id="2074" name="Group 138"/>
          <p:cNvGrpSpPr>
            <a:grpSpLocks/>
          </p:cNvGrpSpPr>
          <p:nvPr/>
        </p:nvGrpSpPr>
        <p:grpSpPr bwMode="auto">
          <a:xfrm>
            <a:off x="33338" y="5859463"/>
            <a:ext cx="1062037" cy="908050"/>
            <a:chOff x="1030288" y="5783263"/>
            <a:chExt cx="1336675" cy="1285875"/>
          </a:xfrm>
        </p:grpSpPr>
        <p:sp>
          <p:nvSpPr>
            <p:cNvPr id="2131" name="Freeform 7"/>
            <p:cNvSpPr>
              <a:spLocks/>
            </p:cNvSpPr>
            <p:nvPr/>
          </p:nvSpPr>
          <p:spPr bwMode="auto">
            <a:xfrm>
              <a:off x="1030288" y="5783263"/>
              <a:ext cx="1336675" cy="1285875"/>
            </a:xfrm>
            <a:custGeom>
              <a:avLst/>
              <a:gdLst>
                <a:gd name="T0" fmla="*/ 2147483647 w 1684"/>
                <a:gd name="T1" fmla="*/ 2147483647 h 1618"/>
                <a:gd name="T2" fmla="*/ 2147483647 w 1684"/>
                <a:gd name="T3" fmla="*/ 2147483647 h 1618"/>
                <a:gd name="T4" fmla="*/ 2147483647 w 1684"/>
                <a:gd name="T5" fmla="*/ 2147483647 h 1618"/>
                <a:gd name="T6" fmla="*/ 2147483647 w 1684"/>
                <a:gd name="T7" fmla="*/ 2147483647 h 1618"/>
                <a:gd name="T8" fmla="*/ 2147483647 w 1684"/>
                <a:gd name="T9" fmla="*/ 2147483647 h 1618"/>
                <a:gd name="T10" fmla="*/ 2147483647 w 1684"/>
                <a:gd name="T11" fmla="*/ 2147483647 h 1618"/>
                <a:gd name="T12" fmla="*/ 2147483647 w 1684"/>
                <a:gd name="T13" fmla="*/ 2147483647 h 1618"/>
                <a:gd name="T14" fmla="*/ 2147483647 w 1684"/>
                <a:gd name="T15" fmla="*/ 2147483647 h 1618"/>
                <a:gd name="T16" fmla="*/ 2147483647 w 1684"/>
                <a:gd name="T17" fmla="*/ 2147483647 h 1618"/>
                <a:gd name="T18" fmla="*/ 2147483647 w 1684"/>
                <a:gd name="T19" fmla="*/ 2147483647 h 1618"/>
                <a:gd name="T20" fmla="*/ 2147483647 w 1684"/>
                <a:gd name="T21" fmla="*/ 2147483647 h 1618"/>
                <a:gd name="T22" fmla="*/ 2147483647 w 1684"/>
                <a:gd name="T23" fmla="*/ 2147483647 h 1618"/>
                <a:gd name="T24" fmla="*/ 2147483647 w 1684"/>
                <a:gd name="T25" fmla="*/ 2147483647 h 1618"/>
                <a:gd name="T26" fmla="*/ 2147483647 w 1684"/>
                <a:gd name="T27" fmla="*/ 2147483647 h 1618"/>
                <a:gd name="T28" fmla="*/ 2147483647 w 1684"/>
                <a:gd name="T29" fmla="*/ 2147483647 h 1618"/>
                <a:gd name="T30" fmla="*/ 2147483647 w 1684"/>
                <a:gd name="T31" fmla="*/ 2147483647 h 1618"/>
                <a:gd name="T32" fmla="*/ 2147483647 w 1684"/>
                <a:gd name="T33" fmla="*/ 2147483647 h 1618"/>
                <a:gd name="T34" fmla="*/ 2147483647 w 1684"/>
                <a:gd name="T35" fmla="*/ 2147483647 h 1618"/>
                <a:gd name="T36" fmla="*/ 2147483647 w 1684"/>
                <a:gd name="T37" fmla="*/ 2147483647 h 1618"/>
                <a:gd name="T38" fmla="*/ 2147483647 w 1684"/>
                <a:gd name="T39" fmla="*/ 2147483647 h 1618"/>
                <a:gd name="T40" fmla="*/ 2147483647 w 1684"/>
                <a:gd name="T41" fmla="*/ 2147483647 h 1618"/>
                <a:gd name="T42" fmla="*/ 2147483647 w 1684"/>
                <a:gd name="T43" fmla="*/ 2147483647 h 1618"/>
                <a:gd name="T44" fmla="*/ 2147483647 w 1684"/>
                <a:gd name="T45" fmla="*/ 2147483647 h 1618"/>
                <a:gd name="T46" fmla="*/ 2147483647 w 1684"/>
                <a:gd name="T47" fmla="*/ 2147483647 h 1618"/>
                <a:gd name="T48" fmla="*/ 2147483647 w 1684"/>
                <a:gd name="T49" fmla="*/ 2147483647 h 1618"/>
                <a:gd name="T50" fmla="*/ 2147483647 w 1684"/>
                <a:gd name="T51" fmla="*/ 2147483647 h 1618"/>
                <a:gd name="T52" fmla="*/ 2147483647 w 1684"/>
                <a:gd name="T53" fmla="*/ 2147483647 h 1618"/>
                <a:gd name="T54" fmla="*/ 2147483647 w 1684"/>
                <a:gd name="T55" fmla="*/ 2147483647 h 1618"/>
                <a:gd name="T56" fmla="*/ 2147483647 w 1684"/>
                <a:gd name="T57" fmla="*/ 2147483647 h 1618"/>
                <a:gd name="T58" fmla="*/ 2147483647 w 1684"/>
                <a:gd name="T59" fmla="*/ 2147483647 h 1618"/>
                <a:gd name="T60" fmla="*/ 2147483647 w 1684"/>
                <a:gd name="T61" fmla="*/ 2147483647 h 1618"/>
                <a:gd name="T62" fmla="*/ 2147483647 w 1684"/>
                <a:gd name="T63" fmla="*/ 2147483647 h 1618"/>
                <a:gd name="T64" fmla="*/ 2147483647 w 1684"/>
                <a:gd name="T65" fmla="*/ 2147483647 h 1618"/>
                <a:gd name="T66" fmla="*/ 2147483647 w 1684"/>
                <a:gd name="T67" fmla="*/ 2147483647 h 1618"/>
                <a:gd name="T68" fmla="*/ 2147483647 w 1684"/>
                <a:gd name="T69" fmla="*/ 2147483647 h 1618"/>
                <a:gd name="T70" fmla="*/ 2147483647 w 1684"/>
                <a:gd name="T71" fmla="*/ 2147483647 h 1618"/>
                <a:gd name="T72" fmla="*/ 2147483647 w 1684"/>
                <a:gd name="T73" fmla="*/ 2147483647 h 1618"/>
                <a:gd name="T74" fmla="*/ 2147483647 w 1684"/>
                <a:gd name="T75" fmla="*/ 2147483647 h 1618"/>
                <a:gd name="T76" fmla="*/ 2147483647 w 1684"/>
                <a:gd name="T77" fmla="*/ 2147483647 h 1618"/>
                <a:gd name="T78" fmla="*/ 2147483647 w 1684"/>
                <a:gd name="T79" fmla="*/ 2147483647 h 1618"/>
                <a:gd name="T80" fmla="*/ 2147483647 w 1684"/>
                <a:gd name="T81" fmla="*/ 2147483647 h 1618"/>
                <a:gd name="T82" fmla="*/ 2147483647 w 1684"/>
                <a:gd name="T83" fmla="*/ 2147483647 h 1618"/>
                <a:gd name="T84" fmla="*/ 2147483647 w 1684"/>
                <a:gd name="T85" fmla="*/ 2147483647 h 1618"/>
                <a:gd name="T86" fmla="*/ 2147483647 w 1684"/>
                <a:gd name="T87" fmla="*/ 2147483647 h 1618"/>
                <a:gd name="T88" fmla="*/ 2147483647 w 1684"/>
                <a:gd name="T89" fmla="*/ 2147483647 h 1618"/>
                <a:gd name="T90" fmla="*/ 2147483647 w 1684"/>
                <a:gd name="T91" fmla="*/ 2147483647 h 1618"/>
                <a:gd name="T92" fmla="*/ 2147483647 w 1684"/>
                <a:gd name="T93" fmla="*/ 2147483647 h 1618"/>
                <a:gd name="T94" fmla="*/ 2147483647 w 1684"/>
                <a:gd name="T95" fmla="*/ 2147483647 h 1618"/>
                <a:gd name="T96" fmla="*/ 2147483647 w 1684"/>
                <a:gd name="T97" fmla="*/ 2147483647 h 1618"/>
                <a:gd name="T98" fmla="*/ 2147483647 w 1684"/>
                <a:gd name="T99" fmla="*/ 2147483647 h 1618"/>
                <a:gd name="T100" fmla="*/ 2147483647 w 1684"/>
                <a:gd name="T101" fmla="*/ 2147483647 h 1618"/>
                <a:gd name="T102" fmla="*/ 2147483647 w 1684"/>
                <a:gd name="T103" fmla="*/ 2147483647 h 1618"/>
                <a:gd name="T104" fmla="*/ 2147483647 w 1684"/>
                <a:gd name="T105" fmla="*/ 2147483647 h 1618"/>
                <a:gd name="T106" fmla="*/ 2147483647 w 1684"/>
                <a:gd name="T107" fmla="*/ 2147483647 h 1618"/>
                <a:gd name="T108" fmla="*/ 2147483647 w 1684"/>
                <a:gd name="T109" fmla="*/ 2147483647 h 1618"/>
                <a:gd name="T110" fmla="*/ 2147483647 w 1684"/>
                <a:gd name="T111" fmla="*/ 2147483647 h 1618"/>
                <a:gd name="T112" fmla="*/ 2147483647 w 1684"/>
                <a:gd name="T113" fmla="*/ 2147483647 h 1618"/>
                <a:gd name="T114" fmla="*/ 2147483647 w 1684"/>
                <a:gd name="T115" fmla="*/ 2147483647 h 1618"/>
                <a:gd name="T116" fmla="*/ 2147483647 w 1684"/>
                <a:gd name="T117" fmla="*/ 2147483647 h 1618"/>
                <a:gd name="T118" fmla="*/ 2147483647 w 1684"/>
                <a:gd name="T119" fmla="*/ 2147483647 h 1618"/>
                <a:gd name="T120" fmla="*/ 2147483647 w 1684"/>
                <a:gd name="T121" fmla="*/ 2147483647 h 1618"/>
                <a:gd name="T122" fmla="*/ 2147483647 w 1684"/>
                <a:gd name="T123" fmla="*/ 2147483647 h 161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84"/>
                <a:gd name="T187" fmla="*/ 0 h 1618"/>
                <a:gd name="T188" fmla="*/ 1684 w 1684"/>
                <a:gd name="T189" fmla="*/ 1618 h 161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84" h="1618">
                  <a:moveTo>
                    <a:pt x="836" y="104"/>
                  </a:moveTo>
                  <a:lnTo>
                    <a:pt x="838" y="106"/>
                  </a:lnTo>
                  <a:lnTo>
                    <a:pt x="840" y="112"/>
                  </a:lnTo>
                  <a:lnTo>
                    <a:pt x="842" y="116"/>
                  </a:lnTo>
                  <a:lnTo>
                    <a:pt x="844" y="122"/>
                  </a:lnTo>
                  <a:lnTo>
                    <a:pt x="848" y="127"/>
                  </a:lnTo>
                  <a:lnTo>
                    <a:pt x="851" y="135"/>
                  </a:lnTo>
                  <a:lnTo>
                    <a:pt x="853" y="137"/>
                  </a:lnTo>
                  <a:lnTo>
                    <a:pt x="855" y="141"/>
                  </a:lnTo>
                  <a:lnTo>
                    <a:pt x="857" y="144"/>
                  </a:lnTo>
                  <a:lnTo>
                    <a:pt x="859" y="150"/>
                  </a:lnTo>
                  <a:lnTo>
                    <a:pt x="861" y="152"/>
                  </a:lnTo>
                  <a:lnTo>
                    <a:pt x="863" y="158"/>
                  </a:lnTo>
                  <a:lnTo>
                    <a:pt x="865" y="162"/>
                  </a:lnTo>
                  <a:lnTo>
                    <a:pt x="868" y="167"/>
                  </a:lnTo>
                  <a:lnTo>
                    <a:pt x="870" y="171"/>
                  </a:lnTo>
                  <a:lnTo>
                    <a:pt x="872" y="175"/>
                  </a:lnTo>
                  <a:lnTo>
                    <a:pt x="876" y="181"/>
                  </a:lnTo>
                  <a:lnTo>
                    <a:pt x="878" y="184"/>
                  </a:lnTo>
                  <a:lnTo>
                    <a:pt x="882" y="190"/>
                  </a:lnTo>
                  <a:lnTo>
                    <a:pt x="884" y="196"/>
                  </a:lnTo>
                  <a:lnTo>
                    <a:pt x="887" y="201"/>
                  </a:lnTo>
                  <a:lnTo>
                    <a:pt x="889" y="207"/>
                  </a:lnTo>
                  <a:lnTo>
                    <a:pt x="893" y="211"/>
                  </a:lnTo>
                  <a:lnTo>
                    <a:pt x="895" y="217"/>
                  </a:lnTo>
                  <a:lnTo>
                    <a:pt x="899" y="222"/>
                  </a:lnTo>
                  <a:lnTo>
                    <a:pt x="901" y="228"/>
                  </a:lnTo>
                  <a:lnTo>
                    <a:pt x="905" y="232"/>
                  </a:lnTo>
                  <a:lnTo>
                    <a:pt x="906" y="238"/>
                  </a:lnTo>
                  <a:lnTo>
                    <a:pt x="910" y="243"/>
                  </a:lnTo>
                  <a:lnTo>
                    <a:pt x="914" y="249"/>
                  </a:lnTo>
                  <a:lnTo>
                    <a:pt x="916" y="255"/>
                  </a:lnTo>
                  <a:lnTo>
                    <a:pt x="920" y="260"/>
                  </a:lnTo>
                  <a:lnTo>
                    <a:pt x="924" y="266"/>
                  </a:lnTo>
                  <a:lnTo>
                    <a:pt x="927" y="272"/>
                  </a:lnTo>
                  <a:lnTo>
                    <a:pt x="929" y="276"/>
                  </a:lnTo>
                  <a:lnTo>
                    <a:pt x="933" y="281"/>
                  </a:lnTo>
                  <a:lnTo>
                    <a:pt x="937" y="287"/>
                  </a:lnTo>
                  <a:lnTo>
                    <a:pt x="939" y="293"/>
                  </a:lnTo>
                  <a:lnTo>
                    <a:pt x="943" y="297"/>
                  </a:lnTo>
                  <a:lnTo>
                    <a:pt x="944" y="302"/>
                  </a:lnTo>
                  <a:lnTo>
                    <a:pt x="948" y="308"/>
                  </a:lnTo>
                  <a:lnTo>
                    <a:pt x="952" y="314"/>
                  </a:lnTo>
                  <a:lnTo>
                    <a:pt x="954" y="317"/>
                  </a:lnTo>
                  <a:lnTo>
                    <a:pt x="958" y="323"/>
                  </a:lnTo>
                  <a:lnTo>
                    <a:pt x="962" y="327"/>
                  </a:lnTo>
                  <a:lnTo>
                    <a:pt x="965" y="333"/>
                  </a:lnTo>
                  <a:lnTo>
                    <a:pt x="967" y="337"/>
                  </a:lnTo>
                  <a:lnTo>
                    <a:pt x="971" y="340"/>
                  </a:lnTo>
                  <a:lnTo>
                    <a:pt x="973" y="346"/>
                  </a:lnTo>
                  <a:lnTo>
                    <a:pt x="977" y="350"/>
                  </a:lnTo>
                  <a:lnTo>
                    <a:pt x="979" y="354"/>
                  </a:lnTo>
                  <a:lnTo>
                    <a:pt x="982" y="357"/>
                  </a:lnTo>
                  <a:lnTo>
                    <a:pt x="984" y="361"/>
                  </a:lnTo>
                  <a:lnTo>
                    <a:pt x="988" y="365"/>
                  </a:lnTo>
                  <a:lnTo>
                    <a:pt x="994" y="371"/>
                  </a:lnTo>
                  <a:lnTo>
                    <a:pt x="998" y="376"/>
                  </a:lnTo>
                  <a:lnTo>
                    <a:pt x="1003" y="382"/>
                  </a:lnTo>
                  <a:lnTo>
                    <a:pt x="1009" y="388"/>
                  </a:lnTo>
                  <a:lnTo>
                    <a:pt x="1013" y="390"/>
                  </a:lnTo>
                  <a:lnTo>
                    <a:pt x="1019" y="394"/>
                  </a:lnTo>
                  <a:lnTo>
                    <a:pt x="1024" y="397"/>
                  </a:lnTo>
                  <a:lnTo>
                    <a:pt x="1030" y="399"/>
                  </a:lnTo>
                  <a:lnTo>
                    <a:pt x="1034" y="401"/>
                  </a:lnTo>
                  <a:lnTo>
                    <a:pt x="1039" y="403"/>
                  </a:lnTo>
                  <a:lnTo>
                    <a:pt x="1043" y="403"/>
                  </a:lnTo>
                  <a:lnTo>
                    <a:pt x="1049" y="403"/>
                  </a:lnTo>
                  <a:lnTo>
                    <a:pt x="1055" y="403"/>
                  </a:lnTo>
                  <a:lnTo>
                    <a:pt x="1060" y="403"/>
                  </a:lnTo>
                  <a:lnTo>
                    <a:pt x="1066" y="401"/>
                  </a:lnTo>
                  <a:lnTo>
                    <a:pt x="1072" y="401"/>
                  </a:lnTo>
                  <a:lnTo>
                    <a:pt x="1077" y="399"/>
                  </a:lnTo>
                  <a:lnTo>
                    <a:pt x="1083" y="395"/>
                  </a:lnTo>
                  <a:lnTo>
                    <a:pt x="1089" y="394"/>
                  </a:lnTo>
                  <a:lnTo>
                    <a:pt x="1095" y="390"/>
                  </a:lnTo>
                  <a:lnTo>
                    <a:pt x="1102" y="388"/>
                  </a:lnTo>
                  <a:lnTo>
                    <a:pt x="1108" y="384"/>
                  </a:lnTo>
                  <a:lnTo>
                    <a:pt x="1112" y="382"/>
                  </a:lnTo>
                  <a:lnTo>
                    <a:pt x="1115" y="380"/>
                  </a:lnTo>
                  <a:lnTo>
                    <a:pt x="1119" y="378"/>
                  </a:lnTo>
                  <a:lnTo>
                    <a:pt x="1123" y="376"/>
                  </a:lnTo>
                  <a:lnTo>
                    <a:pt x="1127" y="373"/>
                  </a:lnTo>
                  <a:lnTo>
                    <a:pt x="1133" y="371"/>
                  </a:lnTo>
                  <a:lnTo>
                    <a:pt x="1136" y="369"/>
                  </a:lnTo>
                  <a:lnTo>
                    <a:pt x="1140" y="367"/>
                  </a:lnTo>
                  <a:lnTo>
                    <a:pt x="1144" y="363"/>
                  </a:lnTo>
                  <a:lnTo>
                    <a:pt x="1150" y="361"/>
                  </a:lnTo>
                  <a:lnTo>
                    <a:pt x="1153" y="359"/>
                  </a:lnTo>
                  <a:lnTo>
                    <a:pt x="1157" y="357"/>
                  </a:lnTo>
                  <a:lnTo>
                    <a:pt x="1163" y="354"/>
                  </a:lnTo>
                  <a:lnTo>
                    <a:pt x="1167" y="352"/>
                  </a:lnTo>
                  <a:lnTo>
                    <a:pt x="1172" y="348"/>
                  </a:lnTo>
                  <a:lnTo>
                    <a:pt x="1178" y="346"/>
                  </a:lnTo>
                  <a:lnTo>
                    <a:pt x="1182" y="342"/>
                  </a:lnTo>
                  <a:lnTo>
                    <a:pt x="1188" y="340"/>
                  </a:lnTo>
                  <a:lnTo>
                    <a:pt x="1193" y="337"/>
                  </a:lnTo>
                  <a:lnTo>
                    <a:pt x="1201" y="335"/>
                  </a:lnTo>
                  <a:lnTo>
                    <a:pt x="1205" y="331"/>
                  </a:lnTo>
                  <a:lnTo>
                    <a:pt x="1210" y="329"/>
                  </a:lnTo>
                  <a:lnTo>
                    <a:pt x="1216" y="325"/>
                  </a:lnTo>
                  <a:lnTo>
                    <a:pt x="1224" y="323"/>
                  </a:lnTo>
                  <a:lnTo>
                    <a:pt x="1229" y="319"/>
                  </a:lnTo>
                  <a:lnTo>
                    <a:pt x="1235" y="316"/>
                  </a:lnTo>
                  <a:lnTo>
                    <a:pt x="1243" y="312"/>
                  </a:lnTo>
                  <a:lnTo>
                    <a:pt x="1248" y="310"/>
                  </a:lnTo>
                  <a:lnTo>
                    <a:pt x="1256" y="306"/>
                  </a:lnTo>
                  <a:lnTo>
                    <a:pt x="1262" y="304"/>
                  </a:lnTo>
                  <a:lnTo>
                    <a:pt x="1269" y="300"/>
                  </a:lnTo>
                  <a:lnTo>
                    <a:pt x="1275" y="298"/>
                  </a:lnTo>
                  <a:lnTo>
                    <a:pt x="1283" y="295"/>
                  </a:lnTo>
                  <a:lnTo>
                    <a:pt x="1290" y="291"/>
                  </a:lnTo>
                  <a:lnTo>
                    <a:pt x="1296" y="289"/>
                  </a:lnTo>
                  <a:lnTo>
                    <a:pt x="1305" y="285"/>
                  </a:lnTo>
                  <a:lnTo>
                    <a:pt x="1311" y="283"/>
                  </a:lnTo>
                  <a:lnTo>
                    <a:pt x="1319" y="279"/>
                  </a:lnTo>
                  <a:lnTo>
                    <a:pt x="1324" y="278"/>
                  </a:lnTo>
                  <a:lnTo>
                    <a:pt x="1334" y="274"/>
                  </a:lnTo>
                  <a:lnTo>
                    <a:pt x="1340" y="270"/>
                  </a:lnTo>
                  <a:lnTo>
                    <a:pt x="1347" y="268"/>
                  </a:lnTo>
                  <a:lnTo>
                    <a:pt x="1355" y="264"/>
                  </a:lnTo>
                  <a:lnTo>
                    <a:pt x="1362" y="262"/>
                  </a:lnTo>
                  <a:lnTo>
                    <a:pt x="1370" y="259"/>
                  </a:lnTo>
                  <a:lnTo>
                    <a:pt x="1378" y="257"/>
                  </a:lnTo>
                  <a:lnTo>
                    <a:pt x="1385" y="255"/>
                  </a:lnTo>
                  <a:lnTo>
                    <a:pt x="1393" y="251"/>
                  </a:lnTo>
                  <a:lnTo>
                    <a:pt x="1400" y="249"/>
                  </a:lnTo>
                  <a:lnTo>
                    <a:pt x="1408" y="245"/>
                  </a:lnTo>
                  <a:lnTo>
                    <a:pt x="1414" y="243"/>
                  </a:lnTo>
                  <a:lnTo>
                    <a:pt x="1423" y="241"/>
                  </a:lnTo>
                  <a:lnTo>
                    <a:pt x="1429" y="240"/>
                  </a:lnTo>
                  <a:lnTo>
                    <a:pt x="1437" y="236"/>
                  </a:lnTo>
                  <a:lnTo>
                    <a:pt x="1442" y="234"/>
                  </a:lnTo>
                  <a:lnTo>
                    <a:pt x="1450" y="232"/>
                  </a:lnTo>
                  <a:lnTo>
                    <a:pt x="1457" y="230"/>
                  </a:lnTo>
                  <a:lnTo>
                    <a:pt x="1463" y="228"/>
                  </a:lnTo>
                  <a:lnTo>
                    <a:pt x="1471" y="224"/>
                  </a:lnTo>
                  <a:lnTo>
                    <a:pt x="1478" y="224"/>
                  </a:lnTo>
                  <a:lnTo>
                    <a:pt x="1484" y="222"/>
                  </a:lnTo>
                  <a:lnTo>
                    <a:pt x="1492" y="219"/>
                  </a:lnTo>
                  <a:lnTo>
                    <a:pt x="1497" y="219"/>
                  </a:lnTo>
                  <a:lnTo>
                    <a:pt x="1505" y="217"/>
                  </a:lnTo>
                  <a:lnTo>
                    <a:pt x="1511" y="215"/>
                  </a:lnTo>
                  <a:lnTo>
                    <a:pt x="1516" y="213"/>
                  </a:lnTo>
                  <a:lnTo>
                    <a:pt x="1524" y="213"/>
                  </a:lnTo>
                  <a:lnTo>
                    <a:pt x="1530" y="211"/>
                  </a:lnTo>
                  <a:lnTo>
                    <a:pt x="1535" y="209"/>
                  </a:lnTo>
                  <a:lnTo>
                    <a:pt x="1541" y="209"/>
                  </a:lnTo>
                  <a:lnTo>
                    <a:pt x="1545" y="207"/>
                  </a:lnTo>
                  <a:lnTo>
                    <a:pt x="1551" y="207"/>
                  </a:lnTo>
                  <a:lnTo>
                    <a:pt x="1556" y="205"/>
                  </a:lnTo>
                  <a:lnTo>
                    <a:pt x="1560" y="205"/>
                  </a:lnTo>
                  <a:lnTo>
                    <a:pt x="1566" y="205"/>
                  </a:lnTo>
                  <a:lnTo>
                    <a:pt x="1571" y="205"/>
                  </a:lnTo>
                  <a:lnTo>
                    <a:pt x="1575" y="205"/>
                  </a:lnTo>
                  <a:lnTo>
                    <a:pt x="1579" y="205"/>
                  </a:lnTo>
                  <a:lnTo>
                    <a:pt x="1583" y="205"/>
                  </a:lnTo>
                  <a:lnTo>
                    <a:pt x="1587" y="205"/>
                  </a:lnTo>
                  <a:lnTo>
                    <a:pt x="1590" y="205"/>
                  </a:lnTo>
                  <a:lnTo>
                    <a:pt x="1596" y="205"/>
                  </a:lnTo>
                  <a:lnTo>
                    <a:pt x="1598" y="207"/>
                  </a:lnTo>
                  <a:lnTo>
                    <a:pt x="1602" y="207"/>
                  </a:lnTo>
                  <a:lnTo>
                    <a:pt x="1608" y="209"/>
                  </a:lnTo>
                  <a:lnTo>
                    <a:pt x="1613" y="213"/>
                  </a:lnTo>
                  <a:lnTo>
                    <a:pt x="1615" y="215"/>
                  </a:lnTo>
                  <a:lnTo>
                    <a:pt x="1619" y="219"/>
                  </a:lnTo>
                  <a:lnTo>
                    <a:pt x="1621" y="224"/>
                  </a:lnTo>
                  <a:lnTo>
                    <a:pt x="1623" y="228"/>
                  </a:lnTo>
                  <a:lnTo>
                    <a:pt x="1625" y="234"/>
                  </a:lnTo>
                  <a:lnTo>
                    <a:pt x="1625" y="240"/>
                  </a:lnTo>
                  <a:lnTo>
                    <a:pt x="1625" y="245"/>
                  </a:lnTo>
                  <a:lnTo>
                    <a:pt x="1623" y="253"/>
                  </a:lnTo>
                  <a:lnTo>
                    <a:pt x="1621" y="259"/>
                  </a:lnTo>
                  <a:lnTo>
                    <a:pt x="1619" y="268"/>
                  </a:lnTo>
                  <a:lnTo>
                    <a:pt x="1617" y="272"/>
                  </a:lnTo>
                  <a:lnTo>
                    <a:pt x="1615" y="276"/>
                  </a:lnTo>
                  <a:lnTo>
                    <a:pt x="1613" y="279"/>
                  </a:lnTo>
                  <a:lnTo>
                    <a:pt x="1613" y="283"/>
                  </a:lnTo>
                  <a:lnTo>
                    <a:pt x="1609" y="287"/>
                  </a:lnTo>
                  <a:lnTo>
                    <a:pt x="1608" y="291"/>
                  </a:lnTo>
                  <a:lnTo>
                    <a:pt x="1606" y="297"/>
                  </a:lnTo>
                  <a:lnTo>
                    <a:pt x="1604" y="300"/>
                  </a:lnTo>
                  <a:lnTo>
                    <a:pt x="1602" y="306"/>
                  </a:lnTo>
                  <a:lnTo>
                    <a:pt x="1598" y="310"/>
                  </a:lnTo>
                  <a:lnTo>
                    <a:pt x="1596" y="314"/>
                  </a:lnTo>
                  <a:lnTo>
                    <a:pt x="1594" y="317"/>
                  </a:lnTo>
                  <a:lnTo>
                    <a:pt x="1590" y="323"/>
                  </a:lnTo>
                  <a:lnTo>
                    <a:pt x="1589" y="327"/>
                  </a:lnTo>
                  <a:lnTo>
                    <a:pt x="1585" y="333"/>
                  </a:lnTo>
                  <a:lnTo>
                    <a:pt x="1583" y="337"/>
                  </a:lnTo>
                  <a:lnTo>
                    <a:pt x="1579" y="340"/>
                  </a:lnTo>
                  <a:lnTo>
                    <a:pt x="1575" y="346"/>
                  </a:lnTo>
                  <a:lnTo>
                    <a:pt x="1571" y="352"/>
                  </a:lnTo>
                  <a:lnTo>
                    <a:pt x="1570" y="356"/>
                  </a:lnTo>
                  <a:lnTo>
                    <a:pt x="1566" y="361"/>
                  </a:lnTo>
                  <a:lnTo>
                    <a:pt x="1562" y="365"/>
                  </a:lnTo>
                  <a:lnTo>
                    <a:pt x="1558" y="371"/>
                  </a:lnTo>
                  <a:lnTo>
                    <a:pt x="1554" y="376"/>
                  </a:lnTo>
                  <a:lnTo>
                    <a:pt x="1551" y="380"/>
                  </a:lnTo>
                  <a:lnTo>
                    <a:pt x="1547" y="386"/>
                  </a:lnTo>
                  <a:lnTo>
                    <a:pt x="1543" y="390"/>
                  </a:lnTo>
                  <a:lnTo>
                    <a:pt x="1539" y="395"/>
                  </a:lnTo>
                  <a:lnTo>
                    <a:pt x="1535" y="401"/>
                  </a:lnTo>
                  <a:lnTo>
                    <a:pt x="1532" y="405"/>
                  </a:lnTo>
                  <a:lnTo>
                    <a:pt x="1528" y="411"/>
                  </a:lnTo>
                  <a:lnTo>
                    <a:pt x="1524" y="416"/>
                  </a:lnTo>
                  <a:lnTo>
                    <a:pt x="1520" y="420"/>
                  </a:lnTo>
                  <a:lnTo>
                    <a:pt x="1514" y="426"/>
                  </a:lnTo>
                  <a:lnTo>
                    <a:pt x="1511" y="430"/>
                  </a:lnTo>
                  <a:lnTo>
                    <a:pt x="1507" y="435"/>
                  </a:lnTo>
                  <a:lnTo>
                    <a:pt x="1503" y="441"/>
                  </a:lnTo>
                  <a:lnTo>
                    <a:pt x="1499" y="445"/>
                  </a:lnTo>
                  <a:lnTo>
                    <a:pt x="1495" y="451"/>
                  </a:lnTo>
                  <a:lnTo>
                    <a:pt x="1492" y="456"/>
                  </a:lnTo>
                  <a:lnTo>
                    <a:pt x="1486" y="460"/>
                  </a:lnTo>
                  <a:lnTo>
                    <a:pt x="1482" y="466"/>
                  </a:lnTo>
                  <a:lnTo>
                    <a:pt x="1478" y="470"/>
                  </a:lnTo>
                  <a:lnTo>
                    <a:pt x="1475" y="475"/>
                  </a:lnTo>
                  <a:lnTo>
                    <a:pt x="1469" y="479"/>
                  </a:lnTo>
                  <a:lnTo>
                    <a:pt x="1465" y="485"/>
                  </a:lnTo>
                  <a:lnTo>
                    <a:pt x="1461" y="489"/>
                  </a:lnTo>
                  <a:lnTo>
                    <a:pt x="1457" y="494"/>
                  </a:lnTo>
                  <a:lnTo>
                    <a:pt x="1454" y="498"/>
                  </a:lnTo>
                  <a:lnTo>
                    <a:pt x="1448" y="502"/>
                  </a:lnTo>
                  <a:lnTo>
                    <a:pt x="1444" y="506"/>
                  </a:lnTo>
                  <a:lnTo>
                    <a:pt x="1440" y="511"/>
                  </a:lnTo>
                  <a:lnTo>
                    <a:pt x="1437" y="515"/>
                  </a:lnTo>
                  <a:lnTo>
                    <a:pt x="1433" y="521"/>
                  </a:lnTo>
                  <a:lnTo>
                    <a:pt x="1429" y="525"/>
                  </a:lnTo>
                  <a:lnTo>
                    <a:pt x="1425" y="530"/>
                  </a:lnTo>
                  <a:lnTo>
                    <a:pt x="1421" y="534"/>
                  </a:lnTo>
                  <a:lnTo>
                    <a:pt x="1418" y="538"/>
                  </a:lnTo>
                  <a:lnTo>
                    <a:pt x="1412" y="544"/>
                  </a:lnTo>
                  <a:lnTo>
                    <a:pt x="1408" y="548"/>
                  </a:lnTo>
                  <a:lnTo>
                    <a:pt x="1404" y="551"/>
                  </a:lnTo>
                  <a:lnTo>
                    <a:pt x="1400" y="555"/>
                  </a:lnTo>
                  <a:lnTo>
                    <a:pt x="1397" y="561"/>
                  </a:lnTo>
                  <a:lnTo>
                    <a:pt x="1395" y="565"/>
                  </a:lnTo>
                  <a:lnTo>
                    <a:pt x="1391" y="570"/>
                  </a:lnTo>
                  <a:lnTo>
                    <a:pt x="1387" y="574"/>
                  </a:lnTo>
                  <a:lnTo>
                    <a:pt x="1383" y="578"/>
                  </a:lnTo>
                  <a:lnTo>
                    <a:pt x="1380" y="582"/>
                  </a:lnTo>
                  <a:lnTo>
                    <a:pt x="1376" y="588"/>
                  </a:lnTo>
                  <a:lnTo>
                    <a:pt x="1374" y="591"/>
                  </a:lnTo>
                  <a:lnTo>
                    <a:pt x="1370" y="595"/>
                  </a:lnTo>
                  <a:lnTo>
                    <a:pt x="1368" y="599"/>
                  </a:lnTo>
                  <a:lnTo>
                    <a:pt x="1364" y="603"/>
                  </a:lnTo>
                  <a:lnTo>
                    <a:pt x="1361" y="607"/>
                  </a:lnTo>
                  <a:lnTo>
                    <a:pt x="1357" y="610"/>
                  </a:lnTo>
                  <a:lnTo>
                    <a:pt x="1355" y="616"/>
                  </a:lnTo>
                  <a:lnTo>
                    <a:pt x="1351" y="618"/>
                  </a:lnTo>
                  <a:lnTo>
                    <a:pt x="1347" y="624"/>
                  </a:lnTo>
                  <a:lnTo>
                    <a:pt x="1345" y="627"/>
                  </a:lnTo>
                  <a:lnTo>
                    <a:pt x="1343" y="631"/>
                  </a:lnTo>
                  <a:lnTo>
                    <a:pt x="1340" y="635"/>
                  </a:lnTo>
                  <a:lnTo>
                    <a:pt x="1338" y="639"/>
                  </a:lnTo>
                  <a:lnTo>
                    <a:pt x="1334" y="643"/>
                  </a:lnTo>
                  <a:lnTo>
                    <a:pt x="1332" y="648"/>
                  </a:lnTo>
                  <a:lnTo>
                    <a:pt x="1330" y="650"/>
                  </a:lnTo>
                  <a:lnTo>
                    <a:pt x="1328" y="656"/>
                  </a:lnTo>
                  <a:lnTo>
                    <a:pt x="1326" y="660"/>
                  </a:lnTo>
                  <a:lnTo>
                    <a:pt x="1324" y="664"/>
                  </a:lnTo>
                  <a:lnTo>
                    <a:pt x="1321" y="671"/>
                  </a:lnTo>
                  <a:lnTo>
                    <a:pt x="1317" y="679"/>
                  </a:lnTo>
                  <a:lnTo>
                    <a:pt x="1313" y="686"/>
                  </a:lnTo>
                  <a:lnTo>
                    <a:pt x="1311" y="694"/>
                  </a:lnTo>
                  <a:lnTo>
                    <a:pt x="1309" y="702"/>
                  </a:lnTo>
                  <a:lnTo>
                    <a:pt x="1307" y="709"/>
                  </a:lnTo>
                  <a:lnTo>
                    <a:pt x="1307" y="713"/>
                  </a:lnTo>
                  <a:lnTo>
                    <a:pt x="1307" y="717"/>
                  </a:lnTo>
                  <a:lnTo>
                    <a:pt x="1307" y="721"/>
                  </a:lnTo>
                  <a:lnTo>
                    <a:pt x="1307" y="724"/>
                  </a:lnTo>
                  <a:lnTo>
                    <a:pt x="1305" y="732"/>
                  </a:lnTo>
                  <a:lnTo>
                    <a:pt x="1305" y="738"/>
                  </a:lnTo>
                  <a:lnTo>
                    <a:pt x="1305" y="745"/>
                  </a:lnTo>
                  <a:lnTo>
                    <a:pt x="1307" y="751"/>
                  </a:lnTo>
                  <a:lnTo>
                    <a:pt x="1309" y="759"/>
                  </a:lnTo>
                  <a:lnTo>
                    <a:pt x="1311" y="766"/>
                  </a:lnTo>
                  <a:lnTo>
                    <a:pt x="1313" y="772"/>
                  </a:lnTo>
                  <a:lnTo>
                    <a:pt x="1317" y="780"/>
                  </a:lnTo>
                  <a:lnTo>
                    <a:pt x="1319" y="785"/>
                  </a:lnTo>
                  <a:lnTo>
                    <a:pt x="1323" y="793"/>
                  </a:lnTo>
                  <a:lnTo>
                    <a:pt x="1326" y="801"/>
                  </a:lnTo>
                  <a:lnTo>
                    <a:pt x="1330" y="806"/>
                  </a:lnTo>
                  <a:lnTo>
                    <a:pt x="1334" y="814"/>
                  </a:lnTo>
                  <a:lnTo>
                    <a:pt x="1340" y="821"/>
                  </a:lnTo>
                  <a:lnTo>
                    <a:pt x="1343" y="827"/>
                  </a:lnTo>
                  <a:lnTo>
                    <a:pt x="1349" y="835"/>
                  </a:lnTo>
                  <a:lnTo>
                    <a:pt x="1353" y="840"/>
                  </a:lnTo>
                  <a:lnTo>
                    <a:pt x="1359" y="846"/>
                  </a:lnTo>
                  <a:lnTo>
                    <a:pt x="1364" y="854"/>
                  </a:lnTo>
                  <a:lnTo>
                    <a:pt x="1372" y="861"/>
                  </a:lnTo>
                  <a:lnTo>
                    <a:pt x="1378" y="867"/>
                  </a:lnTo>
                  <a:lnTo>
                    <a:pt x="1383" y="873"/>
                  </a:lnTo>
                  <a:lnTo>
                    <a:pt x="1391" y="880"/>
                  </a:lnTo>
                  <a:lnTo>
                    <a:pt x="1397" y="888"/>
                  </a:lnTo>
                  <a:lnTo>
                    <a:pt x="1402" y="894"/>
                  </a:lnTo>
                  <a:lnTo>
                    <a:pt x="1410" y="899"/>
                  </a:lnTo>
                  <a:lnTo>
                    <a:pt x="1416" y="907"/>
                  </a:lnTo>
                  <a:lnTo>
                    <a:pt x="1423" y="915"/>
                  </a:lnTo>
                  <a:lnTo>
                    <a:pt x="1429" y="920"/>
                  </a:lnTo>
                  <a:lnTo>
                    <a:pt x="1437" y="928"/>
                  </a:lnTo>
                  <a:lnTo>
                    <a:pt x="1442" y="936"/>
                  </a:lnTo>
                  <a:lnTo>
                    <a:pt x="1450" y="943"/>
                  </a:lnTo>
                  <a:lnTo>
                    <a:pt x="1456" y="949"/>
                  </a:lnTo>
                  <a:lnTo>
                    <a:pt x="1463" y="957"/>
                  </a:lnTo>
                  <a:lnTo>
                    <a:pt x="1469" y="964"/>
                  </a:lnTo>
                  <a:lnTo>
                    <a:pt x="1475" y="970"/>
                  </a:lnTo>
                  <a:lnTo>
                    <a:pt x="1482" y="977"/>
                  </a:lnTo>
                  <a:lnTo>
                    <a:pt x="1488" y="985"/>
                  </a:lnTo>
                  <a:lnTo>
                    <a:pt x="1495" y="993"/>
                  </a:lnTo>
                  <a:lnTo>
                    <a:pt x="1501" y="1000"/>
                  </a:lnTo>
                  <a:lnTo>
                    <a:pt x="1507" y="1006"/>
                  </a:lnTo>
                  <a:lnTo>
                    <a:pt x="1513" y="1014"/>
                  </a:lnTo>
                  <a:lnTo>
                    <a:pt x="1518" y="1021"/>
                  </a:lnTo>
                  <a:lnTo>
                    <a:pt x="1524" y="1027"/>
                  </a:lnTo>
                  <a:lnTo>
                    <a:pt x="1530" y="1034"/>
                  </a:lnTo>
                  <a:lnTo>
                    <a:pt x="1535" y="1042"/>
                  </a:lnTo>
                  <a:lnTo>
                    <a:pt x="1541" y="1050"/>
                  </a:lnTo>
                  <a:lnTo>
                    <a:pt x="1549" y="1057"/>
                  </a:lnTo>
                  <a:lnTo>
                    <a:pt x="1552" y="1063"/>
                  </a:lnTo>
                  <a:lnTo>
                    <a:pt x="1558" y="1071"/>
                  </a:lnTo>
                  <a:lnTo>
                    <a:pt x="1564" y="1078"/>
                  </a:lnTo>
                  <a:lnTo>
                    <a:pt x="1570" y="1084"/>
                  </a:lnTo>
                  <a:lnTo>
                    <a:pt x="1573" y="1092"/>
                  </a:lnTo>
                  <a:lnTo>
                    <a:pt x="1579" y="1099"/>
                  </a:lnTo>
                  <a:lnTo>
                    <a:pt x="1583" y="1105"/>
                  </a:lnTo>
                  <a:lnTo>
                    <a:pt x="1589" y="1112"/>
                  </a:lnTo>
                  <a:lnTo>
                    <a:pt x="1594" y="1120"/>
                  </a:lnTo>
                  <a:lnTo>
                    <a:pt x="1598" y="1126"/>
                  </a:lnTo>
                  <a:lnTo>
                    <a:pt x="1604" y="1131"/>
                  </a:lnTo>
                  <a:lnTo>
                    <a:pt x="1609" y="1139"/>
                  </a:lnTo>
                  <a:lnTo>
                    <a:pt x="1613" y="1145"/>
                  </a:lnTo>
                  <a:lnTo>
                    <a:pt x="1619" y="1152"/>
                  </a:lnTo>
                  <a:lnTo>
                    <a:pt x="1623" y="1158"/>
                  </a:lnTo>
                  <a:lnTo>
                    <a:pt x="1627" y="1166"/>
                  </a:lnTo>
                  <a:lnTo>
                    <a:pt x="1630" y="1171"/>
                  </a:lnTo>
                  <a:lnTo>
                    <a:pt x="1636" y="1177"/>
                  </a:lnTo>
                  <a:lnTo>
                    <a:pt x="1638" y="1183"/>
                  </a:lnTo>
                  <a:lnTo>
                    <a:pt x="1644" y="1189"/>
                  </a:lnTo>
                  <a:lnTo>
                    <a:pt x="1646" y="1194"/>
                  </a:lnTo>
                  <a:lnTo>
                    <a:pt x="1649" y="1200"/>
                  </a:lnTo>
                  <a:lnTo>
                    <a:pt x="1653" y="1206"/>
                  </a:lnTo>
                  <a:lnTo>
                    <a:pt x="1657" y="1211"/>
                  </a:lnTo>
                  <a:lnTo>
                    <a:pt x="1659" y="1217"/>
                  </a:lnTo>
                  <a:lnTo>
                    <a:pt x="1663" y="1223"/>
                  </a:lnTo>
                  <a:lnTo>
                    <a:pt x="1665" y="1228"/>
                  </a:lnTo>
                  <a:lnTo>
                    <a:pt x="1666" y="1234"/>
                  </a:lnTo>
                  <a:lnTo>
                    <a:pt x="1670" y="1238"/>
                  </a:lnTo>
                  <a:lnTo>
                    <a:pt x="1672" y="1244"/>
                  </a:lnTo>
                  <a:lnTo>
                    <a:pt x="1674" y="1247"/>
                  </a:lnTo>
                  <a:lnTo>
                    <a:pt x="1676" y="1253"/>
                  </a:lnTo>
                  <a:lnTo>
                    <a:pt x="1678" y="1257"/>
                  </a:lnTo>
                  <a:lnTo>
                    <a:pt x="1680" y="1261"/>
                  </a:lnTo>
                  <a:lnTo>
                    <a:pt x="1680" y="1265"/>
                  </a:lnTo>
                  <a:lnTo>
                    <a:pt x="1682" y="1270"/>
                  </a:lnTo>
                  <a:lnTo>
                    <a:pt x="1682" y="1272"/>
                  </a:lnTo>
                  <a:lnTo>
                    <a:pt x="1682" y="1278"/>
                  </a:lnTo>
                  <a:lnTo>
                    <a:pt x="1682" y="1282"/>
                  </a:lnTo>
                  <a:lnTo>
                    <a:pt x="1684" y="1284"/>
                  </a:lnTo>
                  <a:lnTo>
                    <a:pt x="1682" y="1291"/>
                  </a:lnTo>
                  <a:lnTo>
                    <a:pt x="1682" y="1297"/>
                  </a:lnTo>
                  <a:lnTo>
                    <a:pt x="1678" y="1303"/>
                  </a:lnTo>
                  <a:lnTo>
                    <a:pt x="1676" y="1306"/>
                  </a:lnTo>
                  <a:lnTo>
                    <a:pt x="1670" y="1308"/>
                  </a:lnTo>
                  <a:lnTo>
                    <a:pt x="1665" y="1310"/>
                  </a:lnTo>
                  <a:lnTo>
                    <a:pt x="1659" y="1312"/>
                  </a:lnTo>
                  <a:lnTo>
                    <a:pt x="1655" y="1312"/>
                  </a:lnTo>
                  <a:lnTo>
                    <a:pt x="1651" y="1312"/>
                  </a:lnTo>
                  <a:lnTo>
                    <a:pt x="1647" y="1314"/>
                  </a:lnTo>
                  <a:lnTo>
                    <a:pt x="1644" y="1312"/>
                  </a:lnTo>
                  <a:lnTo>
                    <a:pt x="1638" y="1312"/>
                  </a:lnTo>
                  <a:lnTo>
                    <a:pt x="1632" y="1312"/>
                  </a:lnTo>
                  <a:lnTo>
                    <a:pt x="1627" y="1312"/>
                  </a:lnTo>
                  <a:lnTo>
                    <a:pt x="1621" y="1310"/>
                  </a:lnTo>
                  <a:lnTo>
                    <a:pt x="1615" y="1310"/>
                  </a:lnTo>
                  <a:lnTo>
                    <a:pt x="1609" y="1310"/>
                  </a:lnTo>
                  <a:lnTo>
                    <a:pt x="1604" y="1308"/>
                  </a:lnTo>
                  <a:lnTo>
                    <a:pt x="1596" y="1306"/>
                  </a:lnTo>
                  <a:lnTo>
                    <a:pt x="1589" y="1305"/>
                  </a:lnTo>
                  <a:lnTo>
                    <a:pt x="1581" y="1305"/>
                  </a:lnTo>
                  <a:lnTo>
                    <a:pt x="1575" y="1303"/>
                  </a:lnTo>
                  <a:lnTo>
                    <a:pt x="1570" y="1301"/>
                  </a:lnTo>
                  <a:lnTo>
                    <a:pt x="1568" y="1301"/>
                  </a:lnTo>
                  <a:lnTo>
                    <a:pt x="1562" y="1299"/>
                  </a:lnTo>
                  <a:lnTo>
                    <a:pt x="1558" y="1299"/>
                  </a:lnTo>
                  <a:lnTo>
                    <a:pt x="1554" y="1297"/>
                  </a:lnTo>
                  <a:lnTo>
                    <a:pt x="1551" y="1295"/>
                  </a:lnTo>
                  <a:lnTo>
                    <a:pt x="1547" y="1295"/>
                  </a:lnTo>
                  <a:lnTo>
                    <a:pt x="1543" y="1293"/>
                  </a:lnTo>
                  <a:lnTo>
                    <a:pt x="1537" y="1291"/>
                  </a:lnTo>
                  <a:lnTo>
                    <a:pt x="1533" y="1291"/>
                  </a:lnTo>
                  <a:lnTo>
                    <a:pt x="1530" y="1289"/>
                  </a:lnTo>
                  <a:lnTo>
                    <a:pt x="1524" y="1287"/>
                  </a:lnTo>
                  <a:lnTo>
                    <a:pt x="1520" y="1286"/>
                  </a:lnTo>
                  <a:lnTo>
                    <a:pt x="1514" y="1284"/>
                  </a:lnTo>
                  <a:lnTo>
                    <a:pt x="1511" y="1284"/>
                  </a:lnTo>
                  <a:lnTo>
                    <a:pt x="1507" y="1282"/>
                  </a:lnTo>
                  <a:lnTo>
                    <a:pt x="1501" y="1280"/>
                  </a:lnTo>
                  <a:lnTo>
                    <a:pt x="1497" y="1280"/>
                  </a:lnTo>
                  <a:lnTo>
                    <a:pt x="1492" y="1276"/>
                  </a:lnTo>
                  <a:lnTo>
                    <a:pt x="1488" y="1276"/>
                  </a:lnTo>
                  <a:lnTo>
                    <a:pt x="1482" y="1272"/>
                  </a:lnTo>
                  <a:lnTo>
                    <a:pt x="1476" y="1272"/>
                  </a:lnTo>
                  <a:lnTo>
                    <a:pt x="1473" y="1270"/>
                  </a:lnTo>
                  <a:lnTo>
                    <a:pt x="1469" y="1268"/>
                  </a:lnTo>
                  <a:lnTo>
                    <a:pt x="1463" y="1267"/>
                  </a:lnTo>
                  <a:lnTo>
                    <a:pt x="1457" y="1265"/>
                  </a:lnTo>
                  <a:lnTo>
                    <a:pt x="1452" y="1263"/>
                  </a:lnTo>
                  <a:lnTo>
                    <a:pt x="1446" y="1261"/>
                  </a:lnTo>
                  <a:lnTo>
                    <a:pt x="1440" y="1259"/>
                  </a:lnTo>
                  <a:lnTo>
                    <a:pt x="1437" y="1255"/>
                  </a:lnTo>
                  <a:lnTo>
                    <a:pt x="1431" y="1253"/>
                  </a:lnTo>
                  <a:lnTo>
                    <a:pt x="1425" y="1251"/>
                  </a:lnTo>
                  <a:lnTo>
                    <a:pt x="1419" y="1249"/>
                  </a:lnTo>
                  <a:lnTo>
                    <a:pt x="1414" y="1247"/>
                  </a:lnTo>
                  <a:lnTo>
                    <a:pt x="1408" y="1244"/>
                  </a:lnTo>
                  <a:lnTo>
                    <a:pt x="1402" y="1242"/>
                  </a:lnTo>
                  <a:lnTo>
                    <a:pt x="1397" y="1240"/>
                  </a:lnTo>
                  <a:lnTo>
                    <a:pt x="1391" y="1238"/>
                  </a:lnTo>
                  <a:lnTo>
                    <a:pt x="1385" y="1236"/>
                  </a:lnTo>
                  <a:lnTo>
                    <a:pt x="1380" y="1234"/>
                  </a:lnTo>
                  <a:lnTo>
                    <a:pt x="1374" y="1230"/>
                  </a:lnTo>
                  <a:lnTo>
                    <a:pt x="1368" y="1228"/>
                  </a:lnTo>
                  <a:lnTo>
                    <a:pt x="1362" y="1227"/>
                  </a:lnTo>
                  <a:lnTo>
                    <a:pt x="1357" y="1223"/>
                  </a:lnTo>
                  <a:lnTo>
                    <a:pt x="1351" y="1221"/>
                  </a:lnTo>
                  <a:lnTo>
                    <a:pt x="1345" y="1219"/>
                  </a:lnTo>
                  <a:lnTo>
                    <a:pt x="1340" y="1217"/>
                  </a:lnTo>
                  <a:lnTo>
                    <a:pt x="1334" y="1215"/>
                  </a:lnTo>
                  <a:lnTo>
                    <a:pt x="1328" y="1211"/>
                  </a:lnTo>
                  <a:lnTo>
                    <a:pt x="1323" y="1209"/>
                  </a:lnTo>
                  <a:lnTo>
                    <a:pt x="1317" y="1206"/>
                  </a:lnTo>
                  <a:lnTo>
                    <a:pt x="1311" y="1204"/>
                  </a:lnTo>
                  <a:lnTo>
                    <a:pt x="1305" y="1202"/>
                  </a:lnTo>
                  <a:lnTo>
                    <a:pt x="1300" y="1200"/>
                  </a:lnTo>
                  <a:lnTo>
                    <a:pt x="1294" y="1198"/>
                  </a:lnTo>
                  <a:lnTo>
                    <a:pt x="1288" y="1194"/>
                  </a:lnTo>
                  <a:lnTo>
                    <a:pt x="1283" y="1192"/>
                  </a:lnTo>
                  <a:lnTo>
                    <a:pt x="1277" y="1189"/>
                  </a:lnTo>
                  <a:lnTo>
                    <a:pt x="1271" y="1187"/>
                  </a:lnTo>
                  <a:lnTo>
                    <a:pt x="1266" y="1185"/>
                  </a:lnTo>
                  <a:lnTo>
                    <a:pt x="1260" y="1181"/>
                  </a:lnTo>
                  <a:lnTo>
                    <a:pt x="1254" y="1179"/>
                  </a:lnTo>
                  <a:lnTo>
                    <a:pt x="1248" y="1177"/>
                  </a:lnTo>
                  <a:lnTo>
                    <a:pt x="1243" y="1175"/>
                  </a:lnTo>
                  <a:lnTo>
                    <a:pt x="1237" y="1171"/>
                  </a:lnTo>
                  <a:lnTo>
                    <a:pt x="1231" y="1170"/>
                  </a:lnTo>
                  <a:lnTo>
                    <a:pt x="1226" y="1166"/>
                  </a:lnTo>
                  <a:lnTo>
                    <a:pt x="1222" y="1164"/>
                  </a:lnTo>
                  <a:lnTo>
                    <a:pt x="1216" y="1160"/>
                  </a:lnTo>
                  <a:lnTo>
                    <a:pt x="1210" y="1158"/>
                  </a:lnTo>
                  <a:lnTo>
                    <a:pt x="1205" y="1156"/>
                  </a:lnTo>
                  <a:lnTo>
                    <a:pt x="1201" y="1154"/>
                  </a:lnTo>
                  <a:lnTo>
                    <a:pt x="1195" y="1150"/>
                  </a:lnTo>
                  <a:lnTo>
                    <a:pt x="1190" y="1149"/>
                  </a:lnTo>
                  <a:lnTo>
                    <a:pt x="1184" y="1145"/>
                  </a:lnTo>
                  <a:lnTo>
                    <a:pt x="1178" y="1143"/>
                  </a:lnTo>
                  <a:lnTo>
                    <a:pt x="1174" y="1139"/>
                  </a:lnTo>
                  <a:lnTo>
                    <a:pt x="1169" y="1137"/>
                  </a:lnTo>
                  <a:lnTo>
                    <a:pt x="1165" y="1135"/>
                  </a:lnTo>
                  <a:lnTo>
                    <a:pt x="1161" y="1133"/>
                  </a:lnTo>
                  <a:lnTo>
                    <a:pt x="1155" y="1130"/>
                  </a:lnTo>
                  <a:lnTo>
                    <a:pt x="1150" y="1128"/>
                  </a:lnTo>
                  <a:lnTo>
                    <a:pt x="1146" y="1126"/>
                  </a:lnTo>
                  <a:lnTo>
                    <a:pt x="1140" y="1122"/>
                  </a:lnTo>
                  <a:lnTo>
                    <a:pt x="1136" y="1120"/>
                  </a:lnTo>
                  <a:lnTo>
                    <a:pt x="1133" y="1118"/>
                  </a:lnTo>
                  <a:lnTo>
                    <a:pt x="1129" y="1116"/>
                  </a:lnTo>
                  <a:lnTo>
                    <a:pt x="1125" y="1114"/>
                  </a:lnTo>
                  <a:lnTo>
                    <a:pt x="1121" y="1111"/>
                  </a:lnTo>
                  <a:lnTo>
                    <a:pt x="1115" y="1109"/>
                  </a:lnTo>
                  <a:lnTo>
                    <a:pt x="1112" y="1105"/>
                  </a:lnTo>
                  <a:lnTo>
                    <a:pt x="1108" y="1103"/>
                  </a:lnTo>
                  <a:lnTo>
                    <a:pt x="1100" y="1099"/>
                  </a:lnTo>
                  <a:lnTo>
                    <a:pt x="1095" y="1095"/>
                  </a:lnTo>
                  <a:lnTo>
                    <a:pt x="1085" y="1090"/>
                  </a:lnTo>
                  <a:lnTo>
                    <a:pt x="1079" y="1086"/>
                  </a:lnTo>
                  <a:lnTo>
                    <a:pt x="1074" y="1082"/>
                  </a:lnTo>
                  <a:lnTo>
                    <a:pt x="1068" y="1078"/>
                  </a:lnTo>
                  <a:lnTo>
                    <a:pt x="1060" y="1073"/>
                  </a:lnTo>
                  <a:lnTo>
                    <a:pt x="1055" y="1069"/>
                  </a:lnTo>
                  <a:lnTo>
                    <a:pt x="1049" y="1065"/>
                  </a:lnTo>
                  <a:lnTo>
                    <a:pt x="1045" y="1063"/>
                  </a:lnTo>
                  <a:lnTo>
                    <a:pt x="1039" y="1059"/>
                  </a:lnTo>
                  <a:lnTo>
                    <a:pt x="1036" y="1055"/>
                  </a:lnTo>
                  <a:lnTo>
                    <a:pt x="1032" y="1053"/>
                  </a:lnTo>
                  <a:lnTo>
                    <a:pt x="1026" y="1052"/>
                  </a:lnTo>
                  <a:lnTo>
                    <a:pt x="1022" y="1050"/>
                  </a:lnTo>
                  <a:lnTo>
                    <a:pt x="1017" y="1048"/>
                  </a:lnTo>
                  <a:lnTo>
                    <a:pt x="1013" y="1046"/>
                  </a:lnTo>
                  <a:lnTo>
                    <a:pt x="1009" y="1046"/>
                  </a:lnTo>
                  <a:lnTo>
                    <a:pt x="1001" y="1044"/>
                  </a:lnTo>
                  <a:lnTo>
                    <a:pt x="996" y="1044"/>
                  </a:lnTo>
                  <a:lnTo>
                    <a:pt x="988" y="1046"/>
                  </a:lnTo>
                  <a:lnTo>
                    <a:pt x="981" y="1050"/>
                  </a:lnTo>
                  <a:lnTo>
                    <a:pt x="977" y="1052"/>
                  </a:lnTo>
                  <a:lnTo>
                    <a:pt x="975" y="1053"/>
                  </a:lnTo>
                  <a:lnTo>
                    <a:pt x="971" y="1057"/>
                  </a:lnTo>
                  <a:lnTo>
                    <a:pt x="967" y="1061"/>
                  </a:lnTo>
                  <a:lnTo>
                    <a:pt x="963" y="1065"/>
                  </a:lnTo>
                  <a:lnTo>
                    <a:pt x="962" y="1069"/>
                  </a:lnTo>
                  <a:lnTo>
                    <a:pt x="956" y="1073"/>
                  </a:lnTo>
                  <a:lnTo>
                    <a:pt x="954" y="1078"/>
                  </a:lnTo>
                  <a:lnTo>
                    <a:pt x="950" y="1084"/>
                  </a:lnTo>
                  <a:lnTo>
                    <a:pt x="946" y="1090"/>
                  </a:lnTo>
                  <a:lnTo>
                    <a:pt x="943" y="1095"/>
                  </a:lnTo>
                  <a:lnTo>
                    <a:pt x="941" y="1101"/>
                  </a:lnTo>
                  <a:lnTo>
                    <a:pt x="937" y="1109"/>
                  </a:lnTo>
                  <a:lnTo>
                    <a:pt x="933" y="1116"/>
                  </a:lnTo>
                  <a:lnTo>
                    <a:pt x="929" y="1122"/>
                  </a:lnTo>
                  <a:lnTo>
                    <a:pt x="925" y="1131"/>
                  </a:lnTo>
                  <a:lnTo>
                    <a:pt x="924" y="1133"/>
                  </a:lnTo>
                  <a:lnTo>
                    <a:pt x="922" y="1137"/>
                  </a:lnTo>
                  <a:lnTo>
                    <a:pt x="920" y="1143"/>
                  </a:lnTo>
                  <a:lnTo>
                    <a:pt x="918" y="1147"/>
                  </a:lnTo>
                  <a:lnTo>
                    <a:pt x="916" y="1150"/>
                  </a:lnTo>
                  <a:lnTo>
                    <a:pt x="916" y="1154"/>
                  </a:lnTo>
                  <a:lnTo>
                    <a:pt x="914" y="1160"/>
                  </a:lnTo>
                  <a:lnTo>
                    <a:pt x="912" y="1164"/>
                  </a:lnTo>
                  <a:lnTo>
                    <a:pt x="910" y="1168"/>
                  </a:lnTo>
                  <a:lnTo>
                    <a:pt x="908" y="1171"/>
                  </a:lnTo>
                  <a:lnTo>
                    <a:pt x="906" y="1175"/>
                  </a:lnTo>
                  <a:lnTo>
                    <a:pt x="905" y="1181"/>
                  </a:lnTo>
                  <a:lnTo>
                    <a:pt x="903" y="1185"/>
                  </a:lnTo>
                  <a:lnTo>
                    <a:pt x="901" y="1189"/>
                  </a:lnTo>
                  <a:lnTo>
                    <a:pt x="899" y="1192"/>
                  </a:lnTo>
                  <a:lnTo>
                    <a:pt x="899" y="1198"/>
                  </a:lnTo>
                  <a:lnTo>
                    <a:pt x="897" y="1202"/>
                  </a:lnTo>
                  <a:lnTo>
                    <a:pt x="893" y="1206"/>
                  </a:lnTo>
                  <a:lnTo>
                    <a:pt x="891" y="1211"/>
                  </a:lnTo>
                  <a:lnTo>
                    <a:pt x="889" y="1215"/>
                  </a:lnTo>
                  <a:lnTo>
                    <a:pt x="887" y="1221"/>
                  </a:lnTo>
                  <a:lnTo>
                    <a:pt x="887" y="1225"/>
                  </a:lnTo>
                  <a:lnTo>
                    <a:pt x="886" y="1230"/>
                  </a:lnTo>
                  <a:lnTo>
                    <a:pt x="884" y="1234"/>
                  </a:lnTo>
                  <a:lnTo>
                    <a:pt x="882" y="1238"/>
                  </a:lnTo>
                  <a:lnTo>
                    <a:pt x="880" y="1244"/>
                  </a:lnTo>
                  <a:lnTo>
                    <a:pt x="878" y="1247"/>
                  </a:lnTo>
                  <a:lnTo>
                    <a:pt x="876" y="1253"/>
                  </a:lnTo>
                  <a:lnTo>
                    <a:pt x="874" y="1257"/>
                  </a:lnTo>
                  <a:lnTo>
                    <a:pt x="872" y="1261"/>
                  </a:lnTo>
                  <a:lnTo>
                    <a:pt x="872" y="1267"/>
                  </a:lnTo>
                  <a:lnTo>
                    <a:pt x="870" y="1270"/>
                  </a:lnTo>
                  <a:lnTo>
                    <a:pt x="868" y="1276"/>
                  </a:lnTo>
                  <a:lnTo>
                    <a:pt x="867" y="1280"/>
                  </a:lnTo>
                  <a:lnTo>
                    <a:pt x="865" y="1284"/>
                  </a:lnTo>
                  <a:lnTo>
                    <a:pt x="865" y="1289"/>
                  </a:lnTo>
                  <a:lnTo>
                    <a:pt x="861" y="1293"/>
                  </a:lnTo>
                  <a:lnTo>
                    <a:pt x="861" y="1297"/>
                  </a:lnTo>
                  <a:lnTo>
                    <a:pt x="859" y="1303"/>
                  </a:lnTo>
                  <a:lnTo>
                    <a:pt x="857" y="1306"/>
                  </a:lnTo>
                  <a:lnTo>
                    <a:pt x="855" y="1310"/>
                  </a:lnTo>
                  <a:lnTo>
                    <a:pt x="853" y="1314"/>
                  </a:lnTo>
                  <a:lnTo>
                    <a:pt x="851" y="1320"/>
                  </a:lnTo>
                  <a:lnTo>
                    <a:pt x="849" y="1324"/>
                  </a:lnTo>
                  <a:lnTo>
                    <a:pt x="848" y="1327"/>
                  </a:lnTo>
                  <a:lnTo>
                    <a:pt x="846" y="1331"/>
                  </a:lnTo>
                  <a:lnTo>
                    <a:pt x="844" y="1335"/>
                  </a:lnTo>
                  <a:lnTo>
                    <a:pt x="842" y="1339"/>
                  </a:lnTo>
                  <a:lnTo>
                    <a:pt x="840" y="1343"/>
                  </a:lnTo>
                  <a:lnTo>
                    <a:pt x="838" y="1348"/>
                  </a:lnTo>
                  <a:lnTo>
                    <a:pt x="836" y="1352"/>
                  </a:lnTo>
                  <a:lnTo>
                    <a:pt x="836" y="1356"/>
                  </a:lnTo>
                  <a:lnTo>
                    <a:pt x="832" y="1360"/>
                  </a:lnTo>
                  <a:lnTo>
                    <a:pt x="832" y="1364"/>
                  </a:lnTo>
                  <a:lnTo>
                    <a:pt x="830" y="1367"/>
                  </a:lnTo>
                  <a:lnTo>
                    <a:pt x="829" y="1371"/>
                  </a:lnTo>
                  <a:lnTo>
                    <a:pt x="825" y="1379"/>
                  </a:lnTo>
                  <a:lnTo>
                    <a:pt x="821" y="1386"/>
                  </a:lnTo>
                  <a:lnTo>
                    <a:pt x="817" y="1394"/>
                  </a:lnTo>
                  <a:lnTo>
                    <a:pt x="813" y="1402"/>
                  </a:lnTo>
                  <a:lnTo>
                    <a:pt x="810" y="1407"/>
                  </a:lnTo>
                  <a:lnTo>
                    <a:pt x="806" y="1415"/>
                  </a:lnTo>
                  <a:lnTo>
                    <a:pt x="804" y="1422"/>
                  </a:lnTo>
                  <a:lnTo>
                    <a:pt x="800" y="1430"/>
                  </a:lnTo>
                  <a:lnTo>
                    <a:pt x="796" y="1436"/>
                  </a:lnTo>
                  <a:lnTo>
                    <a:pt x="792" y="1441"/>
                  </a:lnTo>
                  <a:lnTo>
                    <a:pt x="789" y="1449"/>
                  </a:lnTo>
                  <a:lnTo>
                    <a:pt x="787" y="1455"/>
                  </a:lnTo>
                  <a:lnTo>
                    <a:pt x="781" y="1460"/>
                  </a:lnTo>
                  <a:lnTo>
                    <a:pt x="777" y="1466"/>
                  </a:lnTo>
                  <a:lnTo>
                    <a:pt x="775" y="1474"/>
                  </a:lnTo>
                  <a:lnTo>
                    <a:pt x="772" y="1480"/>
                  </a:lnTo>
                  <a:lnTo>
                    <a:pt x="768" y="1485"/>
                  </a:lnTo>
                  <a:lnTo>
                    <a:pt x="764" y="1491"/>
                  </a:lnTo>
                  <a:lnTo>
                    <a:pt x="760" y="1497"/>
                  </a:lnTo>
                  <a:lnTo>
                    <a:pt x="758" y="1504"/>
                  </a:lnTo>
                  <a:lnTo>
                    <a:pt x="754" y="1508"/>
                  </a:lnTo>
                  <a:lnTo>
                    <a:pt x="751" y="1516"/>
                  </a:lnTo>
                  <a:lnTo>
                    <a:pt x="747" y="1519"/>
                  </a:lnTo>
                  <a:lnTo>
                    <a:pt x="743" y="1527"/>
                  </a:lnTo>
                  <a:lnTo>
                    <a:pt x="739" y="1531"/>
                  </a:lnTo>
                  <a:lnTo>
                    <a:pt x="735" y="1537"/>
                  </a:lnTo>
                  <a:lnTo>
                    <a:pt x="732" y="1542"/>
                  </a:lnTo>
                  <a:lnTo>
                    <a:pt x="728" y="1548"/>
                  </a:lnTo>
                  <a:lnTo>
                    <a:pt x="722" y="1552"/>
                  </a:lnTo>
                  <a:lnTo>
                    <a:pt x="720" y="1557"/>
                  </a:lnTo>
                  <a:lnTo>
                    <a:pt x="716" y="1561"/>
                  </a:lnTo>
                  <a:lnTo>
                    <a:pt x="713" y="1567"/>
                  </a:lnTo>
                  <a:lnTo>
                    <a:pt x="709" y="1571"/>
                  </a:lnTo>
                  <a:lnTo>
                    <a:pt x="703" y="1577"/>
                  </a:lnTo>
                  <a:lnTo>
                    <a:pt x="699" y="1580"/>
                  </a:lnTo>
                  <a:lnTo>
                    <a:pt x="697" y="1584"/>
                  </a:lnTo>
                  <a:lnTo>
                    <a:pt x="692" y="1588"/>
                  </a:lnTo>
                  <a:lnTo>
                    <a:pt x="690" y="1592"/>
                  </a:lnTo>
                  <a:lnTo>
                    <a:pt x="686" y="1596"/>
                  </a:lnTo>
                  <a:lnTo>
                    <a:pt x="682" y="1599"/>
                  </a:lnTo>
                  <a:lnTo>
                    <a:pt x="675" y="1605"/>
                  </a:lnTo>
                  <a:lnTo>
                    <a:pt x="667" y="1611"/>
                  </a:lnTo>
                  <a:lnTo>
                    <a:pt x="659" y="1615"/>
                  </a:lnTo>
                  <a:lnTo>
                    <a:pt x="654" y="1616"/>
                  </a:lnTo>
                  <a:lnTo>
                    <a:pt x="646" y="1618"/>
                  </a:lnTo>
                  <a:lnTo>
                    <a:pt x="640" y="1618"/>
                  </a:lnTo>
                  <a:lnTo>
                    <a:pt x="635" y="1616"/>
                  </a:lnTo>
                  <a:lnTo>
                    <a:pt x="629" y="1615"/>
                  </a:lnTo>
                  <a:lnTo>
                    <a:pt x="623" y="1611"/>
                  </a:lnTo>
                  <a:lnTo>
                    <a:pt x="620" y="1605"/>
                  </a:lnTo>
                  <a:lnTo>
                    <a:pt x="618" y="1599"/>
                  </a:lnTo>
                  <a:lnTo>
                    <a:pt x="616" y="1596"/>
                  </a:lnTo>
                  <a:lnTo>
                    <a:pt x="614" y="1592"/>
                  </a:lnTo>
                  <a:lnTo>
                    <a:pt x="612" y="1588"/>
                  </a:lnTo>
                  <a:lnTo>
                    <a:pt x="610" y="1582"/>
                  </a:lnTo>
                  <a:lnTo>
                    <a:pt x="608" y="1577"/>
                  </a:lnTo>
                  <a:lnTo>
                    <a:pt x="606" y="1569"/>
                  </a:lnTo>
                  <a:lnTo>
                    <a:pt x="606" y="1563"/>
                  </a:lnTo>
                  <a:lnTo>
                    <a:pt x="604" y="1556"/>
                  </a:lnTo>
                  <a:lnTo>
                    <a:pt x="602" y="1550"/>
                  </a:lnTo>
                  <a:lnTo>
                    <a:pt x="602" y="1542"/>
                  </a:lnTo>
                  <a:lnTo>
                    <a:pt x="602" y="1535"/>
                  </a:lnTo>
                  <a:lnTo>
                    <a:pt x="602" y="1531"/>
                  </a:lnTo>
                  <a:lnTo>
                    <a:pt x="601" y="1527"/>
                  </a:lnTo>
                  <a:lnTo>
                    <a:pt x="601" y="1521"/>
                  </a:lnTo>
                  <a:lnTo>
                    <a:pt x="601" y="1518"/>
                  </a:lnTo>
                  <a:lnTo>
                    <a:pt x="601" y="1514"/>
                  </a:lnTo>
                  <a:lnTo>
                    <a:pt x="601" y="1508"/>
                  </a:lnTo>
                  <a:lnTo>
                    <a:pt x="601" y="1504"/>
                  </a:lnTo>
                  <a:lnTo>
                    <a:pt x="601" y="1499"/>
                  </a:lnTo>
                  <a:lnTo>
                    <a:pt x="599" y="1495"/>
                  </a:lnTo>
                  <a:lnTo>
                    <a:pt x="599" y="1489"/>
                  </a:lnTo>
                  <a:lnTo>
                    <a:pt x="599" y="1485"/>
                  </a:lnTo>
                  <a:lnTo>
                    <a:pt x="599" y="1480"/>
                  </a:lnTo>
                  <a:lnTo>
                    <a:pt x="599" y="1474"/>
                  </a:lnTo>
                  <a:lnTo>
                    <a:pt x="601" y="1470"/>
                  </a:lnTo>
                  <a:lnTo>
                    <a:pt x="601" y="1464"/>
                  </a:lnTo>
                  <a:lnTo>
                    <a:pt x="601" y="1459"/>
                  </a:lnTo>
                  <a:lnTo>
                    <a:pt x="601" y="1453"/>
                  </a:lnTo>
                  <a:lnTo>
                    <a:pt x="601" y="1447"/>
                  </a:lnTo>
                  <a:lnTo>
                    <a:pt x="601" y="1441"/>
                  </a:lnTo>
                  <a:lnTo>
                    <a:pt x="601" y="1438"/>
                  </a:lnTo>
                  <a:lnTo>
                    <a:pt x="601" y="1430"/>
                  </a:lnTo>
                  <a:lnTo>
                    <a:pt x="602" y="1426"/>
                  </a:lnTo>
                  <a:lnTo>
                    <a:pt x="602" y="1419"/>
                  </a:lnTo>
                  <a:lnTo>
                    <a:pt x="602" y="1415"/>
                  </a:lnTo>
                  <a:lnTo>
                    <a:pt x="602" y="1407"/>
                  </a:lnTo>
                  <a:lnTo>
                    <a:pt x="604" y="1402"/>
                  </a:lnTo>
                  <a:lnTo>
                    <a:pt x="604" y="1396"/>
                  </a:lnTo>
                  <a:lnTo>
                    <a:pt x="606" y="1390"/>
                  </a:lnTo>
                  <a:lnTo>
                    <a:pt x="606" y="1383"/>
                  </a:lnTo>
                  <a:lnTo>
                    <a:pt x="608" y="1377"/>
                  </a:lnTo>
                  <a:lnTo>
                    <a:pt x="608" y="1371"/>
                  </a:lnTo>
                  <a:lnTo>
                    <a:pt x="610" y="1365"/>
                  </a:lnTo>
                  <a:lnTo>
                    <a:pt x="610" y="1358"/>
                  </a:lnTo>
                  <a:lnTo>
                    <a:pt x="610" y="1350"/>
                  </a:lnTo>
                  <a:lnTo>
                    <a:pt x="610" y="1343"/>
                  </a:lnTo>
                  <a:lnTo>
                    <a:pt x="612" y="1337"/>
                  </a:lnTo>
                  <a:lnTo>
                    <a:pt x="614" y="1329"/>
                  </a:lnTo>
                  <a:lnTo>
                    <a:pt x="614" y="1322"/>
                  </a:lnTo>
                  <a:lnTo>
                    <a:pt x="616" y="1316"/>
                  </a:lnTo>
                  <a:lnTo>
                    <a:pt x="618" y="1308"/>
                  </a:lnTo>
                  <a:lnTo>
                    <a:pt x="618" y="1301"/>
                  </a:lnTo>
                  <a:lnTo>
                    <a:pt x="620" y="1293"/>
                  </a:lnTo>
                  <a:lnTo>
                    <a:pt x="620" y="1287"/>
                  </a:lnTo>
                  <a:lnTo>
                    <a:pt x="621" y="1280"/>
                  </a:lnTo>
                  <a:lnTo>
                    <a:pt x="621" y="1272"/>
                  </a:lnTo>
                  <a:lnTo>
                    <a:pt x="623" y="1265"/>
                  </a:lnTo>
                  <a:lnTo>
                    <a:pt x="623" y="1257"/>
                  </a:lnTo>
                  <a:lnTo>
                    <a:pt x="625" y="1251"/>
                  </a:lnTo>
                  <a:lnTo>
                    <a:pt x="627" y="1244"/>
                  </a:lnTo>
                  <a:lnTo>
                    <a:pt x="629" y="1236"/>
                  </a:lnTo>
                  <a:lnTo>
                    <a:pt x="629" y="1228"/>
                  </a:lnTo>
                  <a:lnTo>
                    <a:pt x="631" y="1221"/>
                  </a:lnTo>
                  <a:lnTo>
                    <a:pt x="631" y="1213"/>
                  </a:lnTo>
                  <a:lnTo>
                    <a:pt x="633" y="1206"/>
                  </a:lnTo>
                  <a:lnTo>
                    <a:pt x="633" y="1198"/>
                  </a:lnTo>
                  <a:lnTo>
                    <a:pt x="635" y="1192"/>
                  </a:lnTo>
                  <a:lnTo>
                    <a:pt x="635" y="1185"/>
                  </a:lnTo>
                  <a:lnTo>
                    <a:pt x="637" y="1177"/>
                  </a:lnTo>
                  <a:lnTo>
                    <a:pt x="637" y="1170"/>
                  </a:lnTo>
                  <a:lnTo>
                    <a:pt x="639" y="1162"/>
                  </a:lnTo>
                  <a:lnTo>
                    <a:pt x="639" y="1154"/>
                  </a:lnTo>
                  <a:lnTo>
                    <a:pt x="640" y="1149"/>
                  </a:lnTo>
                  <a:lnTo>
                    <a:pt x="640" y="1139"/>
                  </a:lnTo>
                  <a:lnTo>
                    <a:pt x="642" y="1133"/>
                  </a:lnTo>
                  <a:lnTo>
                    <a:pt x="642" y="1126"/>
                  </a:lnTo>
                  <a:lnTo>
                    <a:pt x="642" y="1118"/>
                  </a:lnTo>
                  <a:lnTo>
                    <a:pt x="642" y="1111"/>
                  </a:lnTo>
                  <a:lnTo>
                    <a:pt x="644" y="1105"/>
                  </a:lnTo>
                  <a:lnTo>
                    <a:pt x="644" y="1097"/>
                  </a:lnTo>
                  <a:lnTo>
                    <a:pt x="644" y="1090"/>
                  </a:lnTo>
                  <a:lnTo>
                    <a:pt x="646" y="1084"/>
                  </a:lnTo>
                  <a:lnTo>
                    <a:pt x="646" y="1076"/>
                  </a:lnTo>
                  <a:lnTo>
                    <a:pt x="646" y="1071"/>
                  </a:lnTo>
                  <a:lnTo>
                    <a:pt x="646" y="1063"/>
                  </a:lnTo>
                  <a:lnTo>
                    <a:pt x="646" y="1055"/>
                  </a:lnTo>
                  <a:lnTo>
                    <a:pt x="646" y="1050"/>
                  </a:lnTo>
                  <a:lnTo>
                    <a:pt x="646" y="1044"/>
                  </a:lnTo>
                  <a:lnTo>
                    <a:pt x="646" y="1036"/>
                  </a:lnTo>
                  <a:lnTo>
                    <a:pt x="646" y="1031"/>
                  </a:lnTo>
                  <a:lnTo>
                    <a:pt x="646" y="1025"/>
                  </a:lnTo>
                  <a:lnTo>
                    <a:pt x="644" y="1017"/>
                  </a:lnTo>
                  <a:lnTo>
                    <a:pt x="644" y="1012"/>
                  </a:lnTo>
                  <a:lnTo>
                    <a:pt x="642" y="1006"/>
                  </a:lnTo>
                  <a:lnTo>
                    <a:pt x="642" y="1000"/>
                  </a:lnTo>
                  <a:lnTo>
                    <a:pt x="640" y="995"/>
                  </a:lnTo>
                  <a:lnTo>
                    <a:pt x="640" y="989"/>
                  </a:lnTo>
                  <a:lnTo>
                    <a:pt x="639" y="983"/>
                  </a:lnTo>
                  <a:lnTo>
                    <a:pt x="639" y="977"/>
                  </a:lnTo>
                  <a:lnTo>
                    <a:pt x="637" y="972"/>
                  </a:lnTo>
                  <a:lnTo>
                    <a:pt x="635" y="968"/>
                  </a:lnTo>
                  <a:lnTo>
                    <a:pt x="635" y="962"/>
                  </a:lnTo>
                  <a:lnTo>
                    <a:pt x="633" y="957"/>
                  </a:lnTo>
                  <a:lnTo>
                    <a:pt x="631" y="953"/>
                  </a:lnTo>
                  <a:lnTo>
                    <a:pt x="629" y="949"/>
                  </a:lnTo>
                  <a:lnTo>
                    <a:pt x="625" y="943"/>
                  </a:lnTo>
                  <a:lnTo>
                    <a:pt x="625" y="939"/>
                  </a:lnTo>
                  <a:lnTo>
                    <a:pt x="621" y="934"/>
                  </a:lnTo>
                  <a:lnTo>
                    <a:pt x="620" y="930"/>
                  </a:lnTo>
                  <a:lnTo>
                    <a:pt x="616" y="926"/>
                  </a:lnTo>
                  <a:lnTo>
                    <a:pt x="614" y="922"/>
                  </a:lnTo>
                  <a:lnTo>
                    <a:pt x="608" y="915"/>
                  </a:lnTo>
                  <a:lnTo>
                    <a:pt x="601" y="907"/>
                  </a:lnTo>
                  <a:lnTo>
                    <a:pt x="593" y="901"/>
                  </a:lnTo>
                  <a:lnTo>
                    <a:pt x="585" y="896"/>
                  </a:lnTo>
                  <a:lnTo>
                    <a:pt x="582" y="892"/>
                  </a:lnTo>
                  <a:lnTo>
                    <a:pt x="578" y="888"/>
                  </a:lnTo>
                  <a:lnTo>
                    <a:pt x="574" y="886"/>
                  </a:lnTo>
                  <a:lnTo>
                    <a:pt x="570" y="884"/>
                  </a:lnTo>
                  <a:lnTo>
                    <a:pt x="564" y="882"/>
                  </a:lnTo>
                  <a:lnTo>
                    <a:pt x="561" y="879"/>
                  </a:lnTo>
                  <a:lnTo>
                    <a:pt x="555" y="877"/>
                  </a:lnTo>
                  <a:lnTo>
                    <a:pt x="551" y="875"/>
                  </a:lnTo>
                  <a:lnTo>
                    <a:pt x="545" y="873"/>
                  </a:lnTo>
                  <a:lnTo>
                    <a:pt x="542" y="871"/>
                  </a:lnTo>
                  <a:lnTo>
                    <a:pt x="536" y="869"/>
                  </a:lnTo>
                  <a:lnTo>
                    <a:pt x="532" y="867"/>
                  </a:lnTo>
                  <a:lnTo>
                    <a:pt x="526" y="865"/>
                  </a:lnTo>
                  <a:lnTo>
                    <a:pt x="523" y="863"/>
                  </a:lnTo>
                  <a:lnTo>
                    <a:pt x="515" y="861"/>
                  </a:lnTo>
                  <a:lnTo>
                    <a:pt x="511" y="861"/>
                  </a:lnTo>
                  <a:lnTo>
                    <a:pt x="506" y="860"/>
                  </a:lnTo>
                  <a:lnTo>
                    <a:pt x="500" y="860"/>
                  </a:lnTo>
                  <a:lnTo>
                    <a:pt x="496" y="858"/>
                  </a:lnTo>
                  <a:lnTo>
                    <a:pt x="490" y="856"/>
                  </a:lnTo>
                  <a:lnTo>
                    <a:pt x="485" y="854"/>
                  </a:lnTo>
                  <a:lnTo>
                    <a:pt x="479" y="854"/>
                  </a:lnTo>
                  <a:lnTo>
                    <a:pt x="473" y="852"/>
                  </a:lnTo>
                  <a:lnTo>
                    <a:pt x="468" y="852"/>
                  </a:lnTo>
                  <a:lnTo>
                    <a:pt x="462" y="850"/>
                  </a:lnTo>
                  <a:lnTo>
                    <a:pt x="456" y="850"/>
                  </a:lnTo>
                  <a:lnTo>
                    <a:pt x="450" y="848"/>
                  </a:lnTo>
                  <a:lnTo>
                    <a:pt x="445" y="848"/>
                  </a:lnTo>
                  <a:lnTo>
                    <a:pt x="439" y="846"/>
                  </a:lnTo>
                  <a:lnTo>
                    <a:pt x="431" y="846"/>
                  </a:lnTo>
                  <a:lnTo>
                    <a:pt x="426" y="846"/>
                  </a:lnTo>
                  <a:lnTo>
                    <a:pt x="420" y="846"/>
                  </a:lnTo>
                  <a:lnTo>
                    <a:pt x="414" y="844"/>
                  </a:lnTo>
                  <a:lnTo>
                    <a:pt x="409" y="844"/>
                  </a:lnTo>
                  <a:lnTo>
                    <a:pt x="403" y="844"/>
                  </a:lnTo>
                  <a:lnTo>
                    <a:pt x="397" y="844"/>
                  </a:lnTo>
                  <a:lnTo>
                    <a:pt x="390" y="842"/>
                  </a:lnTo>
                  <a:lnTo>
                    <a:pt x="384" y="842"/>
                  </a:lnTo>
                  <a:lnTo>
                    <a:pt x="378" y="842"/>
                  </a:lnTo>
                  <a:lnTo>
                    <a:pt x="373" y="842"/>
                  </a:lnTo>
                  <a:lnTo>
                    <a:pt x="367" y="840"/>
                  </a:lnTo>
                  <a:lnTo>
                    <a:pt x="359" y="840"/>
                  </a:lnTo>
                  <a:lnTo>
                    <a:pt x="354" y="840"/>
                  </a:lnTo>
                  <a:lnTo>
                    <a:pt x="348" y="840"/>
                  </a:lnTo>
                  <a:lnTo>
                    <a:pt x="342" y="840"/>
                  </a:lnTo>
                  <a:lnTo>
                    <a:pt x="336" y="840"/>
                  </a:lnTo>
                  <a:lnTo>
                    <a:pt x="331" y="839"/>
                  </a:lnTo>
                  <a:lnTo>
                    <a:pt x="325" y="839"/>
                  </a:lnTo>
                  <a:lnTo>
                    <a:pt x="317" y="839"/>
                  </a:lnTo>
                  <a:lnTo>
                    <a:pt x="312" y="839"/>
                  </a:lnTo>
                  <a:lnTo>
                    <a:pt x="306" y="839"/>
                  </a:lnTo>
                  <a:lnTo>
                    <a:pt x="302" y="839"/>
                  </a:lnTo>
                  <a:lnTo>
                    <a:pt x="295" y="839"/>
                  </a:lnTo>
                  <a:lnTo>
                    <a:pt x="289" y="837"/>
                  </a:lnTo>
                  <a:lnTo>
                    <a:pt x="283" y="837"/>
                  </a:lnTo>
                  <a:lnTo>
                    <a:pt x="278" y="837"/>
                  </a:lnTo>
                  <a:lnTo>
                    <a:pt x="272" y="837"/>
                  </a:lnTo>
                  <a:lnTo>
                    <a:pt x="266" y="835"/>
                  </a:lnTo>
                  <a:lnTo>
                    <a:pt x="260" y="835"/>
                  </a:lnTo>
                  <a:lnTo>
                    <a:pt x="257" y="835"/>
                  </a:lnTo>
                  <a:lnTo>
                    <a:pt x="249" y="835"/>
                  </a:lnTo>
                  <a:lnTo>
                    <a:pt x="245" y="835"/>
                  </a:lnTo>
                  <a:lnTo>
                    <a:pt x="240" y="833"/>
                  </a:lnTo>
                  <a:lnTo>
                    <a:pt x="234" y="833"/>
                  </a:lnTo>
                  <a:lnTo>
                    <a:pt x="228" y="833"/>
                  </a:lnTo>
                  <a:lnTo>
                    <a:pt x="224" y="833"/>
                  </a:lnTo>
                  <a:lnTo>
                    <a:pt x="219" y="831"/>
                  </a:lnTo>
                  <a:lnTo>
                    <a:pt x="215" y="831"/>
                  </a:lnTo>
                  <a:lnTo>
                    <a:pt x="207" y="829"/>
                  </a:lnTo>
                  <a:lnTo>
                    <a:pt x="203" y="829"/>
                  </a:lnTo>
                  <a:lnTo>
                    <a:pt x="198" y="829"/>
                  </a:lnTo>
                  <a:lnTo>
                    <a:pt x="194" y="829"/>
                  </a:lnTo>
                  <a:lnTo>
                    <a:pt x="188" y="827"/>
                  </a:lnTo>
                  <a:lnTo>
                    <a:pt x="183" y="827"/>
                  </a:lnTo>
                  <a:lnTo>
                    <a:pt x="179" y="825"/>
                  </a:lnTo>
                  <a:lnTo>
                    <a:pt x="175" y="825"/>
                  </a:lnTo>
                  <a:lnTo>
                    <a:pt x="169" y="825"/>
                  </a:lnTo>
                  <a:lnTo>
                    <a:pt x="165" y="823"/>
                  </a:lnTo>
                  <a:lnTo>
                    <a:pt x="160" y="823"/>
                  </a:lnTo>
                  <a:lnTo>
                    <a:pt x="156" y="821"/>
                  </a:lnTo>
                  <a:lnTo>
                    <a:pt x="152" y="821"/>
                  </a:lnTo>
                  <a:lnTo>
                    <a:pt x="148" y="821"/>
                  </a:lnTo>
                  <a:lnTo>
                    <a:pt x="143" y="820"/>
                  </a:lnTo>
                  <a:lnTo>
                    <a:pt x="139" y="820"/>
                  </a:lnTo>
                  <a:lnTo>
                    <a:pt x="135" y="818"/>
                  </a:lnTo>
                  <a:lnTo>
                    <a:pt x="131" y="816"/>
                  </a:lnTo>
                  <a:lnTo>
                    <a:pt x="126" y="816"/>
                  </a:lnTo>
                  <a:lnTo>
                    <a:pt x="122" y="814"/>
                  </a:lnTo>
                  <a:lnTo>
                    <a:pt x="118" y="812"/>
                  </a:lnTo>
                  <a:lnTo>
                    <a:pt x="114" y="812"/>
                  </a:lnTo>
                  <a:lnTo>
                    <a:pt x="110" y="810"/>
                  </a:lnTo>
                  <a:lnTo>
                    <a:pt x="107" y="810"/>
                  </a:lnTo>
                  <a:lnTo>
                    <a:pt x="99" y="806"/>
                  </a:lnTo>
                  <a:lnTo>
                    <a:pt x="91" y="804"/>
                  </a:lnTo>
                  <a:lnTo>
                    <a:pt x="84" y="801"/>
                  </a:lnTo>
                  <a:lnTo>
                    <a:pt x="78" y="799"/>
                  </a:lnTo>
                  <a:lnTo>
                    <a:pt x="70" y="795"/>
                  </a:lnTo>
                  <a:lnTo>
                    <a:pt x="65" y="791"/>
                  </a:lnTo>
                  <a:lnTo>
                    <a:pt x="59" y="787"/>
                  </a:lnTo>
                  <a:lnTo>
                    <a:pt x="53" y="785"/>
                  </a:lnTo>
                  <a:lnTo>
                    <a:pt x="48" y="782"/>
                  </a:lnTo>
                  <a:lnTo>
                    <a:pt x="42" y="778"/>
                  </a:lnTo>
                  <a:lnTo>
                    <a:pt x="38" y="774"/>
                  </a:lnTo>
                  <a:lnTo>
                    <a:pt x="34" y="770"/>
                  </a:lnTo>
                  <a:lnTo>
                    <a:pt x="29" y="764"/>
                  </a:lnTo>
                  <a:lnTo>
                    <a:pt x="25" y="761"/>
                  </a:lnTo>
                  <a:lnTo>
                    <a:pt x="21" y="755"/>
                  </a:lnTo>
                  <a:lnTo>
                    <a:pt x="17" y="751"/>
                  </a:lnTo>
                  <a:lnTo>
                    <a:pt x="13" y="745"/>
                  </a:lnTo>
                  <a:lnTo>
                    <a:pt x="12" y="740"/>
                  </a:lnTo>
                  <a:lnTo>
                    <a:pt x="10" y="736"/>
                  </a:lnTo>
                  <a:lnTo>
                    <a:pt x="6" y="730"/>
                  </a:lnTo>
                  <a:lnTo>
                    <a:pt x="4" y="724"/>
                  </a:lnTo>
                  <a:lnTo>
                    <a:pt x="2" y="719"/>
                  </a:lnTo>
                  <a:lnTo>
                    <a:pt x="0" y="713"/>
                  </a:lnTo>
                  <a:lnTo>
                    <a:pt x="0" y="709"/>
                  </a:lnTo>
                  <a:lnTo>
                    <a:pt x="0" y="704"/>
                  </a:lnTo>
                  <a:lnTo>
                    <a:pt x="0" y="698"/>
                  </a:lnTo>
                  <a:lnTo>
                    <a:pt x="0" y="692"/>
                  </a:lnTo>
                  <a:lnTo>
                    <a:pt x="2" y="686"/>
                  </a:lnTo>
                  <a:lnTo>
                    <a:pt x="2" y="681"/>
                  </a:lnTo>
                  <a:lnTo>
                    <a:pt x="4" y="675"/>
                  </a:lnTo>
                  <a:lnTo>
                    <a:pt x="6" y="669"/>
                  </a:lnTo>
                  <a:lnTo>
                    <a:pt x="8" y="666"/>
                  </a:lnTo>
                  <a:lnTo>
                    <a:pt x="10" y="660"/>
                  </a:lnTo>
                  <a:lnTo>
                    <a:pt x="12" y="654"/>
                  </a:lnTo>
                  <a:lnTo>
                    <a:pt x="15" y="650"/>
                  </a:lnTo>
                  <a:lnTo>
                    <a:pt x="21" y="645"/>
                  </a:lnTo>
                  <a:lnTo>
                    <a:pt x="23" y="641"/>
                  </a:lnTo>
                  <a:lnTo>
                    <a:pt x="29" y="635"/>
                  </a:lnTo>
                  <a:lnTo>
                    <a:pt x="32" y="631"/>
                  </a:lnTo>
                  <a:lnTo>
                    <a:pt x="40" y="627"/>
                  </a:lnTo>
                  <a:lnTo>
                    <a:pt x="46" y="624"/>
                  </a:lnTo>
                  <a:lnTo>
                    <a:pt x="51" y="622"/>
                  </a:lnTo>
                  <a:lnTo>
                    <a:pt x="55" y="618"/>
                  </a:lnTo>
                  <a:lnTo>
                    <a:pt x="59" y="618"/>
                  </a:lnTo>
                  <a:lnTo>
                    <a:pt x="63" y="616"/>
                  </a:lnTo>
                  <a:lnTo>
                    <a:pt x="67" y="616"/>
                  </a:lnTo>
                  <a:lnTo>
                    <a:pt x="74" y="612"/>
                  </a:lnTo>
                  <a:lnTo>
                    <a:pt x="82" y="610"/>
                  </a:lnTo>
                  <a:lnTo>
                    <a:pt x="86" y="608"/>
                  </a:lnTo>
                  <a:lnTo>
                    <a:pt x="89" y="607"/>
                  </a:lnTo>
                  <a:lnTo>
                    <a:pt x="95" y="607"/>
                  </a:lnTo>
                  <a:lnTo>
                    <a:pt x="99" y="605"/>
                  </a:lnTo>
                  <a:lnTo>
                    <a:pt x="105" y="605"/>
                  </a:lnTo>
                  <a:lnTo>
                    <a:pt x="108" y="603"/>
                  </a:lnTo>
                  <a:lnTo>
                    <a:pt x="114" y="601"/>
                  </a:lnTo>
                  <a:lnTo>
                    <a:pt x="118" y="601"/>
                  </a:lnTo>
                  <a:lnTo>
                    <a:pt x="124" y="601"/>
                  </a:lnTo>
                  <a:lnTo>
                    <a:pt x="129" y="601"/>
                  </a:lnTo>
                  <a:lnTo>
                    <a:pt x="133" y="599"/>
                  </a:lnTo>
                  <a:lnTo>
                    <a:pt x="139" y="599"/>
                  </a:lnTo>
                  <a:lnTo>
                    <a:pt x="145" y="599"/>
                  </a:lnTo>
                  <a:lnTo>
                    <a:pt x="150" y="599"/>
                  </a:lnTo>
                  <a:lnTo>
                    <a:pt x="156" y="597"/>
                  </a:lnTo>
                  <a:lnTo>
                    <a:pt x="162" y="597"/>
                  </a:lnTo>
                  <a:lnTo>
                    <a:pt x="165" y="597"/>
                  </a:lnTo>
                  <a:lnTo>
                    <a:pt x="171" y="597"/>
                  </a:lnTo>
                  <a:lnTo>
                    <a:pt x="177" y="597"/>
                  </a:lnTo>
                  <a:lnTo>
                    <a:pt x="184" y="597"/>
                  </a:lnTo>
                  <a:lnTo>
                    <a:pt x="188" y="595"/>
                  </a:lnTo>
                  <a:lnTo>
                    <a:pt x="194" y="595"/>
                  </a:lnTo>
                  <a:lnTo>
                    <a:pt x="200" y="595"/>
                  </a:lnTo>
                  <a:lnTo>
                    <a:pt x="207" y="595"/>
                  </a:lnTo>
                  <a:lnTo>
                    <a:pt x="213" y="595"/>
                  </a:lnTo>
                  <a:lnTo>
                    <a:pt x="219" y="595"/>
                  </a:lnTo>
                  <a:lnTo>
                    <a:pt x="224" y="595"/>
                  </a:lnTo>
                  <a:lnTo>
                    <a:pt x="232" y="597"/>
                  </a:lnTo>
                  <a:lnTo>
                    <a:pt x="236" y="597"/>
                  </a:lnTo>
                  <a:lnTo>
                    <a:pt x="243" y="597"/>
                  </a:lnTo>
                  <a:lnTo>
                    <a:pt x="247" y="597"/>
                  </a:lnTo>
                  <a:lnTo>
                    <a:pt x="255" y="597"/>
                  </a:lnTo>
                  <a:lnTo>
                    <a:pt x="260" y="597"/>
                  </a:lnTo>
                  <a:lnTo>
                    <a:pt x="266" y="597"/>
                  </a:lnTo>
                  <a:lnTo>
                    <a:pt x="272" y="597"/>
                  </a:lnTo>
                  <a:lnTo>
                    <a:pt x="278" y="597"/>
                  </a:lnTo>
                  <a:lnTo>
                    <a:pt x="283" y="597"/>
                  </a:lnTo>
                  <a:lnTo>
                    <a:pt x="289" y="597"/>
                  </a:lnTo>
                  <a:lnTo>
                    <a:pt x="295" y="597"/>
                  </a:lnTo>
                  <a:lnTo>
                    <a:pt x="302" y="597"/>
                  </a:lnTo>
                  <a:lnTo>
                    <a:pt x="308" y="597"/>
                  </a:lnTo>
                  <a:lnTo>
                    <a:pt x="314" y="599"/>
                  </a:lnTo>
                  <a:lnTo>
                    <a:pt x="319" y="599"/>
                  </a:lnTo>
                  <a:lnTo>
                    <a:pt x="327" y="599"/>
                  </a:lnTo>
                  <a:lnTo>
                    <a:pt x="331" y="599"/>
                  </a:lnTo>
                  <a:lnTo>
                    <a:pt x="336" y="599"/>
                  </a:lnTo>
                  <a:lnTo>
                    <a:pt x="342" y="599"/>
                  </a:lnTo>
                  <a:lnTo>
                    <a:pt x="348" y="599"/>
                  </a:lnTo>
                  <a:lnTo>
                    <a:pt x="354" y="599"/>
                  </a:lnTo>
                  <a:lnTo>
                    <a:pt x="359" y="601"/>
                  </a:lnTo>
                  <a:lnTo>
                    <a:pt x="365" y="601"/>
                  </a:lnTo>
                  <a:lnTo>
                    <a:pt x="371" y="601"/>
                  </a:lnTo>
                  <a:lnTo>
                    <a:pt x="376" y="601"/>
                  </a:lnTo>
                  <a:lnTo>
                    <a:pt x="380" y="601"/>
                  </a:lnTo>
                  <a:lnTo>
                    <a:pt x="386" y="601"/>
                  </a:lnTo>
                  <a:lnTo>
                    <a:pt x="392" y="601"/>
                  </a:lnTo>
                  <a:lnTo>
                    <a:pt x="397" y="601"/>
                  </a:lnTo>
                  <a:lnTo>
                    <a:pt x="401" y="603"/>
                  </a:lnTo>
                  <a:lnTo>
                    <a:pt x="407" y="603"/>
                  </a:lnTo>
                  <a:lnTo>
                    <a:pt x="412" y="603"/>
                  </a:lnTo>
                  <a:lnTo>
                    <a:pt x="416" y="603"/>
                  </a:lnTo>
                  <a:lnTo>
                    <a:pt x="422" y="603"/>
                  </a:lnTo>
                  <a:lnTo>
                    <a:pt x="426" y="603"/>
                  </a:lnTo>
                  <a:lnTo>
                    <a:pt x="431" y="603"/>
                  </a:lnTo>
                  <a:lnTo>
                    <a:pt x="435" y="603"/>
                  </a:lnTo>
                  <a:lnTo>
                    <a:pt x="439" y="603"/>
                  </a:lnTo>
                  <a:lnTo>
                    <a:pt x="443" y="603"/>
                  </a:lnTo>
                  <a:lnTo>
                    <a:pt x="449" y="603"/>
                  </a:lnTo>
                  <a:lnTo>
                    <a:pt x="452" y="601"/>
                  </a:lnTo>
                  <a:lnTo>
                    <a:pt x="458" y="601"/>
                  </a:lnTo>
                  <a:lnTo>
                    <a:pt x="462" y="601"/>
                  </a:lnTo>
                  <a:lnTo>
                    <a:pt x="466" y="601"/>
                  </a:lnTo>
                  <a:lnTo>
                    <a:pt x="469" y="601"/>
                  </a:lnTo>
                  <a:lnTo>
                    <a:pt x="473" y="601"/>
                  </a:lnTo>
                  <a:lnTo>
                    <a:pt x="477" y="601"/>
                  </a:lnTo>
                  <a:lnTo>
                    <a:pt x="481" y="601"/>
                  </a:lnTo>
                  <a:lnTo>
                    <a:pt x="488" y="599"/>
                  </a:lnTo>
                  <a:lnTo>
                    <a:pt x="496" y="599"/>
                  </a:lnTo>
                  <a:lnTo>
                    <a:pt x="502" y="599"/>
                  </a:lnTo>
                  <a:lnTo>
                    <a:pt x="509" y="599"/>
                  </a:lnTo>
                  <a:lnTo>
                    <a:pt x="515" y="597"/>
                  </a:lnTo>
                  <a:lnTo>
                    <a:pt x="523" y="595"/>
                  </a:lnTo>
                  <a:lnTo>
                    <a:pt x="528" y="593"/>
                  </a:lnTo>
                  <a:lnTo>
                    <a:pt x="534" y="593"/>
                  </a:lnTo>
                  <a:lnTo>
                    <a:pt x="540" y="591"/>
                  </a:lnTo>
                  <a:lnTo>
                    <a:pt x="545" y="589"/>
                  </a:lnTo>
                  <a:lnTo>
                    <a:pt x="549" y="588"/>
                  </a:lnTo>
                  <a:lnTo>
                    <a:pt x="555" y="586"/>
                  </a:lnTo>
                  <a:lnTo>
                    <a:pt x="559" y="582"/>
                  </a:lnTo>
                  <a:lnTo>
                    <a:pt x="563" y="580"/>
                  </a:lnTo>
                  <a:lnTo>
                    <a:pt x="568" y="578"/>
                  </a:lnTo>
                  <a:lnTo>
                    <a:pt x="572" y="574"/>
                  </a:lnTo>
                  <a:lnTo>
                    <a:pt x="580" y="569"/>
                  </a:lnTo>
                  <a:lnTo>
                    <a:pt x="587" y="561"/>
                  </a:lnTo>
                  <a:lnTo>
                    <a:pt x="589" y="557"/>
                  </a:lnTo>
                  <a:lnTo>
                    <a:pt x="593" y="553"/>
                  </a:lnTo>
                  <a:lnTo>
                    <a:pt x="597" y="550"/>
                  </a:lnTo>
                  <a:lnTo>
                    <a:pt x="599" y="546"/>
                  </a:lnTo>
                  <a:lnTo>
                    <a:pt x="602" y="540"/>
                  </a:lnTo>
                  <a:lnTo>
                    <a:pt x="604" y="534"/>
                  </a:lnTo>
                  <a:lnTo>
                    <a:pt x="606" y="529"/>
                  </a:lnTo>
                  <a:lnTo>
                    <a:pt x="608" y="525"/>
                  </a:lnTo>
                  <a:lnTo>
                    <a:pt x="610" y="519"/>
                  </a:lnTo>
                  <a:lnTo>
                    <a:pt x="612" y="513"/>
                  </a:lnTo>
                  <a:lnTo>
                    <a:pt x="614" y="508"/>
                  </a:lnTo>
                  <a:lnTo>
                    <a:pt x="618" y="502"/>
                  </a:lnTo>
                  <a:lnTo>
                    <a:pt x="618" y="494"/>
                  </a:lnTo>
                  <a:lnTo>
                    <a:pt x="620" y="489"/>
                  </a:lnTo>
                  <a:lnTo>
                    <a:pt x="621" y="481"/>
                  </a:lnTo>
                  <a:lnTo>
                    <a:pt x="623" y="475"/>
                  </a:lnTo>
                  <a:lnTo>
                    <a:pt x="623" y="468"/>
                  </a:lnTo>
                  <a:lnTo>
                    <a:pt x="625" y="460"/>
                  </a:lnTo>
                  <a:lnTo>
                    <a:pt x="627" y="453"/>
                  </a:lnTo>
                  <a:lnTo>
                    <a:pt x="629" y="447"/>
                  </a:lnTo>
                  <a:lnTo>
                    <a:pt x="629" y="443"/>
                  </a:lnTo>
                  <a:lnTo>
                    <a:pt x="629" y="439"/>
                  </a:lnTo>
                  <a:lnTo>
                    <a:pt x="629" y="435"/>
                  </a:lnTo>
                  <a:lnTo>
                    <a:pt x="631" y="432"/>
                  </a:lnTo>
                  <a:lnTo>
                    <a:pt x="631" y="428"/>
                  </a:lnTo>
                  <a:lnTo>
                    <a:pt x="631" y="424"/>
                  </a:lnTo>
                  <a:lnTo>
                    <a:pt x="631" y="418"/>
                  </a:lnTo>
                  <a:lnTo>
                    <a:pt x="633" y="416"/>
                  </a:lnTo>
                  <a:lnTo>
                    <a:pt x="633" y="411"/>
                  </a:lnTo>
                  <a:lnTo>
                    <a:pt x="633" y="407"/>
                  </a:lnTo>
                  <a:lnTo>
                    <a:pt x="633" y="403"/>
                  </a:lnTo>
                  <a:lnTo>
                    <a:pt x="635" y="399"/>
                  </a:lnTo>
                  <a:lnTo>
                    <a:pt x="635" y="395"/>
                  </a:lnTo>
                  <a:lnTo>
                    <a:pt x="635" y="392"/>
                  </a:lnTo>
                  <a:lnTo>
                    <a:pt x="635" y="388"/>
                  </a:lnTo>
                  <a:lnTo>
                    <a:pt x="637" y="384"/>
                  </a:lnTo>
                  <a:lnTo>
                    <a:pt x="637" y="380"/>
                  </a:lnTo>
                  <a:lnTo>
                    <a:pt x="637" y="376"/>
                  </a:lnTo>
                  <a:lnTo>
                    <a:pt x="637" y="371"/>
                  </a:lnTo>
                  <a:lnTo>
                    <a:pt x="637" y="367"/>
                  </a:lnTo>
                  <a:lnTo>
                    <a:pt x="637" y="363"/>
                  </a:lnTo>
                  <a:lnTo>
                    <a:pt x="637" y="357"/>
                  </a:lnTo>
                  <a:lnTo>
                    <a:pt x="637" y="354"/>
                  </a:lnTo>
                  <a:lnTo>
                    <a:pt x="639" y="350"/>
                  </a:lnTo>
                  <a:lnTo>
                    <a:pt x="639" y="346"/>
                  </a:lnTo>
                  <a:lnTo>
                    <a:pt x="639" y="342"/>
                  </a:lnTo>
                  <a:lnTo>
                    <a:pt x="639" y="338"/>
                  </a:lnTo>
                  <a:lnTo>
                    <a:pt x="639" y="333"/>
                  </a:lnTo>
                  <a:lnTo>
                    <a:pt x="639" y="329"/>
                  </a:lnTo>
                  <a:lnTo>
                    <a:pt x="639" y="325"/>
                  </a:lnTo>
                  <a:lnTo>
                    <a:pt x="639" y="319"/>
                  </a:lnTo>
                  <a:lnTo>
                    <a:pt x="640" y="317"/>
                  </a:lnTo>
                  <a:lnTo>
                    <a:pt x="639" y="312"/>
                  </a:lnTo>
                  <a:lnTo>
                    <a:pt x="639" y="308"/>
                  </a:lnTo>
                  <a:lnTo>
                    <a:pt x="639" y="304"/>
                  </a:lnTo>
                  <a:lnTo>
                    <a:pt x="639" y="300"/>
                  </a:lnTo>
                  <a:lnTo>
                    <a:pt x="639" y="295"/>
                  </a:lnTo>
                  <a:lnTo>
                    <a:pt x="639" y="291"/>
                  </a:lnTo>
                  <a:lnTo>
                    <a:pt x="639" y="287"/>
                  </a:lnTo>
                  <a:lnTo>
                    <a:pt x="639" y="283"/>
                  </a:lnTo>
                  <a:lnTo>
                    <a:pt x="639" y="279"/>
                  </a:lnTo>
                  <a:lnTo>
                    <a:pt x="639" y="274"/>
                  </a:lnTo>
                  <a:lnTo>
                    <a:pt x="639" y="270"/>
                  </a:lnTo>
                  <a:lnTo>
                    <a:pt x="639" y="266"/>
                  </a:lnTo>
                  <a:lnTo>
                    <a:pt x="639" y="262"/>
                  </a:lnTo>
                  <a:lnTo>
                    <a:pt x="639" y="259"/>
                  </a:lnTo>
                  <a:lnTo>
                    <a:pt x="639" y="255"/>
                  </a:lnTo>
                  <a:lnTo>
                    <a:pt x="639" y="251"/>
                  </a:lnTo>
                  <a:lnTo>
                    <a:pt x="639" y="245"/>
                  </a:lnTo>
                  <a:lnTo>
                    <a:pt x="639" y="241"/>
                  </a:lnTo>
                  <a:lnTo>
                    <a:pt x="639" y="238"/>
                  </a:lnTo>
                  <a:lnTo>
                    <a:pt x="639" y="234"/>
                  </a:lnTo>
                  <a:lnTo>
                    <a:pt x="639" y="228"/>
                  </a:lnTo>
                  <a:lnTo>
                    <a:pt x="639" y="224"/>
                  </a:lnTo>
                  <a:lnTo>
                    <a:pt x="639" y="220"/>
                  </a:lnTo>
                  <a:lnTo>
                    <a:pt x="639" y="217"/>
                  </a:lnTo>
                  <a:lnTo>
                    <a:pt x="639" y="213"/>
                  </a:lnTo>
                  <a:lnTo>
                    <a:pt x="639" y="209"/>
                  </a:lnTo>
                  <a:lnTo>
                    <a:pt x="639" y="205"/>
                  </a:lnTo>
                  <a:lnTo>
                    <a:pt x="639" y="201"/>
                  </a:lnTo>
                  <a:lnTo>
                    <a:pt x="639" y="194"/>
                  </a:lnTo>
                  <a:lnTo>
                    <a:pt x="639" y="186"/>
                  </a:lnTo>
                  <a:lnTo>
                    <a:pt x="639" y="181"/>
                  </a:lnTo>
                  <a:lnTo>
                    <a:pt x="639" y="177"/>
                  </a:lnTo>
                  <a:lnTo>
                    <a:pt x="639" y="173"/>
                  </a:lnTo>
                  <a:lnTo>
                    <a:pt x="639" y="169"/>
                  </a:lnTo>
                  <a:lnTo>
                    <a:pt x="639" y="162"/>
                  </a:lnTo>
                  <a:lnTo>
                    <a:pt x="639" y="156"/>
                  </a:lnTo>
                  <a:lnTo>
                    <a:pt x="639" y="148"/>
                  </a:lnTo>
                  <a:lnTo>
                    <a:pt x="640" y="141"/>
                  </a:lnTo>
                  <a:lnTo>
                    <a:pt x="640" y="133"/>
                  </a:lnTo>
                  <a:lnTo>
                    <a:pt x="642" y="127"/>
                  </a:lnTo>
                  <a:lnTo>
                    <a:pt x="642" y="120"/>
                  </a:lnTo>
                  <a:lnTo>
                    <a:pt x="642" y="112"/>
                  </a:lnTo>
                  <a:lnTo>
                    <a:pt x="642" y="106"/>
                  </a:lnTo>
                  <a:lnTo>
                    <a:pt x="644" y="101"/>
                  </a:lnTo>
                  <a:lnTo>
                    <a:pt x="644" y="95"/>
                  </a:lnTo>
                  <a:lnTo>
                    <a:pt x="646" y="87"/>
                  </a:lnTo>
                  <a:lnTo>
                    <a:pt x="646" y="82"/>
                  </a:lnTo>
                  <a:lnTo>
                    <a:pt x="648" y="78"/>
                  </a:lnTo>
                  <a:lnTo>
                    <a:pt x="648" y="70"/>
                  </a:lnTo>
                  <a:lnTo>
                    <a:pt x="648" y="65"/>
                  </a:lnTo>
                  <a:lnTo>
                    <a:pt x="650" y="59"/>
                  </a:lnTo>
                  <a:lnTo>
                    <a:pt x="652" y="55"/>
                  </a:lnTo>
                  <a:lnTo>
                    <a:pt x="652" y="49"/>
                  </a:lnTo>
                  <a:lnTo>
                    <a:pt x="654" y="46"/>
                  </a:lnTo>
                  <a:lnTo>
                    <a:pt x="656" y="40"/>
                  </a:lnTo>
                  <a:lnTo>
                    <a:pt x="658" y="36"/>
                  </a:lnTo>
                  <a:lnTo>
                    <a:pt x="659" y="32"/>
                  </a:lnTo>
                  <a:lnTo>
                    <a:pt x="659" y="28"/>
                  </a:lnTo>
                  <a:lnTo>
                    <a:pt x="663" y="25"/>
                  </a:lnTo>
                  <a:lnTo>
                    <a:pt x="665" y="23"/>
                  </a:lnTo>
                  <a:lnTo>
                    <a:pt x="669" y="15"/>
                  </a:lnTo>
                  <a:lnTo>
                    <a:pt x="675" y="11"/>
                  </a:lnTo>
                  <a:lnTo>
                    <a:pt x="678" y="6"/>
                  </a:lnTo>
                  <a:lnTo>
                    <a:pt x="684" y="4"/>
                  </a:lnTo>
                  <a:lnTo>
                    <a:pt x="690" y="2"/>
                  </a:lnTo>
                  <a:lnTo>
                    <a:pt x="697" y="0"/>
                  </a:lnTo>
                  <a:lnTo>
                    <a:pt x="699" y="0"/>
                  </a:lnTo>
                  <a:lnTo>
                    <a:pt x="703" y="0"/>
                  </a:lnTo>
                  <a:lnTo>
                    <a:pt x="707" y="0"/>
                  </a:lnTo>
                  <a:lnTo>
                    <a:pt x="711" y="2"/>
                  </a:lnTo>
                  <a:lnTo>
                    <a:pt x="715" y="2"/>
                  </a:lnTo>
                  <a:lnTo>
                    <a:pt x="720" y="4"/>
                  </a:lnTo>
                  <a:lnTo>
                    <a:pt x="724" y="6"/>
                  </a:lnTo>
                  <a:lnTo>
                    <a:pt x="728" y="7"/>
                  </a:lnTo>
                  <a:lnTo>
                    <a:pt x="732" y="9"/>
                  </a:lnTo>
                  <a:lnTo>
                    <a:pt x="737" y="11"/>
                  </a:lnTo>
                  <a:lnTo>
                    <a:pt x="741" y="15"/>
                  </a:lnTo>
                  <a:lnTo>
                    <a:pt x="745" y="17"/>
                  </a:lnTo>
                  <a:lnTo>
                    <a:pt x="749" y="19"/>
                  </a:lnTo>
                  <a:lnTo>
                    <a:pt x="754" y="23"/>
                  </a:lnTo>
                  <a:lnTo>
                    <a:pt x="758" y="26"/>
                  </a:lnTo>
                  <a:lnTo>
                    <a:pt x="764" y="30"/>
                  </a:lnTo>
                  <a:lnTo>
                    <a:pt x="768" y="34"/>
                  </a:lnTo>
                  <a:lnTo>
                    <a:pt x="773" y="38"/>
                  </a:lnTo>
                  <a:lnTo>
                    <a:pt x="777" y="44"/>
                  </a:lnTo>
                  <a:lnTo>
                    <a:pt x="783" y="47"/>
                  </a:lnTo>
                  <a:lnTo>
                    <a:pt x="787" y="51"/>
                  </a:lnTo>
                  <a:lnTo>
                    <a:pt x="791" y="55"/>
                  </a:lnTo>
                  <a:lnTo>
                    <a:pt x="794" y="59"/>
                  </a:lnTo>
                  <a:lnTo>
                    <a:pt x="800" y="63"/>
                  </a:lnTo>
                  <a:lnTo>
                    <a:pt x="806" y="70"/>
                  </a:lnTo>
                  <a:lnTo>
                    <a:pt x="813" y="78"/>
                  </a:lnTo>
                  <a:lnTo>
                    <a:pt x="821" y="85"/>
                  </a:lnTo>
                  <a:lnTo>
                    <a:pt x="827" y="91"/>
                  </a:lnTo>
                  <a:lnTo>
                    <a:pt x="830" y="97"/>
                  </a:lnTo>
                  <a:lnTo>
                    <a:pt x="832" y="101"/>
                  </a:lnTo>
                  <a:lnTo>
                    <a:pt x="836" y="103"/>
                  </a:lnTo>
                  <a:lnTo>
                    <a:pt x="836" y="104"/>
                  </a:lnTo>
                  <a:close/>
                </a:path>
              </a:pathLst>
            </a:custGeom>
            <a:solidFill>
              <a:srgbClr val="A54C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32" name="Freeform 8"/>
            <p:cNvSpPr>
              <a:spLocks/>
            </p:cNvSpPr>
            <p:nvPr/>
          </p:nvSpPr>
          <p:spPr bwMode="auto">
            <a:xfrm>
              <a:off x="1560513" y="5880100"/>
              <a:ext cx="142875" cy="36512"/>
            </a:xfrm>
            <a:custGeom>
              <a:avLst/>
              <a:gdLst>
                <a:gd name="T0" fmla="*/ 2147483647 w 179"/>
                <a:gd name="T1" fmla="*/ 0 h 45"/>
                <a:gd name="T2" fmla="*/ 2147483647 w 179"/>
                <a:gd name="T3" fmla="*/ 2147483647 h 45"/>
                <a:gd name="T4" fmla="*/ 2147483647 w 179"/>
                <a:gd name="T5" fmla="*/ 2147483647 h 45"/>
                <a:gd name="T6" fmla="*/ 2147483647 w 179"/>
                <a:gd name="T7" fmla="*/ 2147483647 h 45"/>
                <a:gd name="T8" fmla="*/ 2147483647 w 179"/>
                <a:gd name="T9" fmla="*/ 2147483647 h 45"/>
                <a:gd name="T10" fmla="*/ 2147483647 w 179"/>
                <a:gd name="T11" fmla="*/ 2147483647 h 45"/>
                <a:gd name="T12" fmla="*/ 2147483647 w 179"/>
                <a:gd name="T13" fmla="*/ 2147483647 h 45"/>
                <a:gd name="T14" fmla="*/ 2147483647 w 179"/>
                <a:gd name="T15" fmla="*/ 2147483647 h 45"/>
                <a:gd name="T16" fmla="*/ 2147483647 w 179"/>
                <a:gd name="T17" fmla="*/ 2147483647 h 45"/>
                <a:gd name="T18" fmla="*/ 2147483647 w 179"/>
                <a:gd name="T19" fmla="*/ 2147483647 h 45"/>
                <a:gd name="T20" fmla="*/ 2147483647 w 179"/>
                <a:gd name="T21" fmla="*/ 2147483647 h 45"/>
                <a:gd name="T22" fmla="*/ 2147483647 w 179"/>
                <a:gd name="T23" fmla="*/ 2147483647 h 45"/>
                <a:gd name="T24" fmla="*/ 2147483647 w 179"/>
                <a:gd name="T25" fmla="*/ 2147483647 h 45"/>
                <a:gd name="T26" fmla="*/ 2147483647 w 179"/>
                <a:gd name="T27" fmla="*/ 2147483647 h 45"/>
                <a:gd name="T28" fmla="*/ 2147483647 w 179"/>
                <a:gd name="T29" fmla="*/ 2147483647 h 45"/>
                <a:gd name="T30" fmla="*/ 2147483647 w 179"/>
                <a:gd name="T31" fmla="*/ 2147483647 h 45"/>
                <a:gd name="T32" fmla="*/ 2147483647 w 179"/>
                <a:gd name="T33" fmla="*/ 2147483647 h 45"/>
                <a:gd name="T34" fmla="*/ 2147483647 w 179"/>
                <a:gd name="T35" fmla="*/ 2147483647 h 45"/>
                <a:gd name="T36" fmla="*/ 2147483647 w 179"/>
                <a:gd name="T37" fmla="*/ 2147483647 h 45"/>
                <a:gd name="T38" fmla="*/ 2147483647 w 179"/>
                <a:gd name="T39" fmla="*/ 2147483647 h 45"/>
                <a:gd name="T40" fmla="*/ 2147483647 w 179"/>
                <a:gd name="T41" fmla="*/ 2147483647 h 45"/>
                <a:gd name="T42" fmla="*/ 2147483647 w 179"/>
                <a:gd name="T43" fmla="*/ 2147483647 h 45"/>
                <a:gd name="T44" fmla="*/ 2147483647 w 179"/>
                <a:gd name="T45" fmla="*/ 2147483647 h 45"/>
                <a:gd name="T46" fmla="*/ 2147483647 w 179"/>
                <a:gd name="T47" fmla="*/ 2147483647 h 45"/>
                <a:gd name="T48" fmla="*/ 2147483647 w 179"/>
                <a:gd name="T49" fmla="*/ 2147483647 h 45"/>
                <a:gd name="T50" fmla="*/ 2147483647 w 179"/>
                <a:gd name="T51" fmla="*/ 2147483647 h 45"/>
                <a:gd name="T52" fmla="*/ 2147483647 w 179"/>
                <a:gd name="T53" fmla="*/ 2147483647 h 45"/>
                <a:gd name="T54" fmla="*/ 2147483647 w 179"/>
                <a:gd name="T55" fmla="*/ 2147483647 h 45"/>
                <a:gd name="T56" fmla="*/ 2147483647 w 179"/>
                <a:gd name="T57" fmla="*/ 2147483647 h 45"/>
                <a:gd name="T58" fmla="*/ 2147483647 w 179"/>
                <a:gd name="T59" fmla="*/ 2147483647 h 45"/>
                <a:gd name="T60" fmla="*/ 2147483647 w 179"/>
                <a:gd name="T61" fmla="*/ 2147483647 h 45"/>
                <a:gd name="T62" fmla="*/ 2147483647 w 179"/>
                <a:gd name="T63" fmla="*/ 2147483647 h 45"/>
                <a:gd name="T64" fmla="*/ 2147483647 w 179"/>
                <a:gd name="T65" fmla="*/ 2147483647 h 45"/>
                <a:gd name="T66" fmla="*/ 2147483647 w 179"/>
                <a:gd name="T67" fmla="*/ 2147483647 h 45"/>
                <a:gd name="T68" fmla="*/ 2147483647 w 179"/>
                <a:gd name="T69" fmla="*/ 2147483647 h 45"/>
                <a:gd name="T70" fmla="*/ 2147483647 w 179"/>
                <a:gd name="T71" fmla="*/ 2147483647 h 45"/>
                <a:gd name="T72" fmla="*/ 2147483647 w 179"/>
                <a:gd name="T73" fmla="*/ 2147483647 h 45"/>
                <a:gd name="T74" fmla="*/ 0 w 179"/>
                <a:gd name="T75" fmla="*/ 2147483647 h 45"/>
                <a:gd name="T76" fmla="*/ 2147483647 w 179"/>
                <a:gd name="T77" fmla="*/ 2147483647 h 45"/>
                <a:gd name="T78" fmla="*/ 2147483647 w 179"/>
                <a:gd name="T79" fmla="*/ 2147483647 h 45"/>
                <a:gd name="T80" fmla="*/ 2147483647 w 179"/>
                <a:gd name="T81" fmla="*/ 0 h 45"/>
                <a:gd name="T82" fmla="*/ 2147483647 w 179"/>
                <a:gd name="T83" fmla="*/ 0 h 4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79"/>
                <a:gd name="T127" fmla="*/ 0 h 45"/>
                <a:gd name="T128" fmla="*/ 179 w 179"/>
                <a:gd name="T129" fmla="*/ 45 h 4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79" h="45">
                  <a:moveTo>
                    <a:pt x="21" y="0"/>
                  </a:moveTo>
                  <a:lnTo>
                    <a:pt x="23" y="0"/>
                  </a:lnTo>
                  <a:lnTo>
                    <a:pt x="28" y="1"/>
                  </a:lnTo>
                  <a:lnTo>
                    <a:pt x="34" y="3"/>
                  </a:lnTo>
                  <a:lnTo>
                    <a:pt x="38" y="5"/>
                  </a:lnTo>
                  <a:lnTo>
                    <a:pt x="44" y="7"/>
                  </a:lnTo>
                  <a:lnTo>
                    <a:pt x="51" y="9"/>
                  </a:lnTo>
                  <a:lnTo>
                    <a:pt x="57" y="11"/>
                  </a:lnTo>
                  <a:lnTo>
                    <a:pt x="65" y="13"/>
                  </a:lnTo>
                  <a:lnTo>
                    <a:pt x="68" y="15"/>
                  </a:lnTo>
                  <a:lnTo>
                    <a:pt x="72" y="15"/>
                  </a:lnTo>
                  <a:lnTo>
                    <a:pt x="76" y="17"/>
                  </a:lnTo>
                  <a:lnTo>
                    <a:pt x="80" y="19"/>
                  </a:lnTo>
                  <a:lnTo>
                    <a:pt x="84" y="19"/>
                  </a:lnTo>
                  <a:lnTo>
                    <a:pt x="89" y="19"/>
                  </a:lnTo>
                  <a:lnTo>
                    <a:pt x="91" y="21"/>
                  </a:lnTo>
                  <a:lnTo>
                    <a:pt x="97" y="22"/>
                  </a:lnTo>
                  <a:lnTo>
                    <a:pt x="101" y="22"/>
                  </a:lnTo>
                  <a:lnTo>
                    <a:pt x="104" y="22"/>
                  </a:lnTo>
                  <a:lnTo>
                    <a:pt x="108" y="24"/>
                  </a:lnTo>
                  <a:lnTo>
                    <a:pt x="112" y="24"/>
                  </a:lnTo>
                  <a:lnTo>
                    <a:pt x="120" y="26"/>
                  </a:lnTo>
                  <a:lnTo>
                    <a:pt x="125" y="28"/>
                  </a:lnTo>
                  <a:lnTo>
                    <a:pt x="133" y="30"/>
                  </a:lnTo>
                  <a:lnTo>
                    <a:pt x="139" y="30"/>
                  </a:lnTo>
                  <a:lnTo>
                    <a:pt x="144" y="32"/>
                  </a:lnTo>
                  <a:lnTo>
                    <a:pt x="148" y="34"/>
                  </a:lnTo>
                  <a:lnTo>
                    <a:pt x="154" y="34"/>
                  </a:lnTo>
                  <a:lnTo>
                    <a:pt x="160" y="36"/>
                  </a:lnTo>
                  <a:lnTo>
                    <a:pt x="163" y="36"/>
                  </a:lnTo>
                  <a:lnTo>
                    <a:pt x="167" y="36"/>
                  </a:lnTo>
                  <a:lnTo>
                    <a:pt x="169" y="36"/>
                  </a:lnTo>
                  <a:lnTo>
                    <a:pt x="173" y="38"/>
                  </a:lnTo>
                  <a:lnTo>
                    <a:pt x="177" y="40"/>
                  </a:lnTo>
                  <a:lnTo>
                    <a:pt x="179" y="41"/>
                  </a:lnTo>
                  <a:lnTo>
                    <a:pt x="177" y="41"/>
                  </a:lnTo>
                  <a:lnTo>
                    <a:pt x="175" y="43"/>
                  </a:lnTo>
                  <a:lnTo>
                    <a:pt x="171" y="43"/>
                  </a:lnTo>
                  <a:lnTo>
                    <a:pt x="169" y="43"/>
                  </a:lnTo>
                  <a:lnTo>
                    <a:pt x="165" y="43"/>
                  </a:lnTo>
                  <a:lnTo>
                    <a:pt x="161" y="45"/>
                  </a:lnTo>
                  <a:lnTo>
                    <a:pt x="156" y="45"/>
                  </a:lnTo>
                  <a:lnTo>
                    <a:pt x="152" y="45"/>
                  </a:lnTo>
                  <a:lnTo>
                    <a:pt x="146" y="45"/>
                  </a:lnTo>
                  <a:lnTo>
                    <a:pt x="141" y="45"/>
                  </a:lnTo>
                  <a:lnTo>
                    <a:pt x="135" y="45"/>
                  </a:lnTo>
                  <a:lnTo>
                    <a:pt x="129" y="45"/>
                  </a:lnTo>
                  <a:lnTo>
                    <a:pt x="122" y="45"/>
                  </a:lnTo>
                  <a:lnTo>
                    <a:pt x="114" y="45"/>
                  </a:lnTo>
                  <a:lnTo>
                    <a:pt x="110" y="45"/>
                  </a:lnTo>
                  <a:lnTo>
                    <a:pt x="106" y="45"/>
                  </a:lnTo>
                  <a:lnTo>
                    <a:pt x="103" y="43"/>
                  </a:lnTo>
                  <a:lnTo>
                    <a:pt x="97" y="43"/>
                  </a:lnTo>
                  <a:lnTo>
                    <a:pt x="93" y="43"/>
                  </a:lnTo>
                  <a:lnTo>
                    <a:pt x="89" y="43"/>
                  </a:lnTo>
                  <a:lnTo>
                    <a:pt x="85" y="43"/>
                  </a:lnTo>
                  <a:lnTo>
                    <a:pt x="80" y="43"/>
                  </a:lnTo>
                  <a:lnTo>
                    <a:pt x="76" y="41"/>
                  </a:lnTo>
                  <a:lnTo>
                    <a:pt x="72" y="40"/>
                  </a:lnTo>
                  <a:lnTo>
                    <a:pt x="68" y="40"/>
                  </a:lnTo>
                  <a:lnTo>
                    <a:pt x="63" y="40"/>
                  </a:lnTo>
                  <a:lnTo>
                    <a:pt x="59" y="38"/>
                  </a:lnTo>
                  <a:lnTo>
                    <a:pt x="55" y="38"/>
                  </a:lnTo>
                  <a:lnTo>
                    <a:pt x="51" y="36"/>
                  </a:lnTo>
                  <a:lnTo>
                    <a:pt x="47" y="36"/>
                  </a:lnTo>
                  <a:lnTo>
                    <a:pt x="44" y="36"/>
                  </a:lnTo>
                  <a:lnTo>
                    <a:pt x="40" y="34"/>
                  </a:lnTo>
                  <a:lnTo>
                    <a:pt x="36" y="34"/>
                  </a:lnTo>
                  <a:lnTo>
                    <a:pt x="32" y="34"/>
                  </a:lnTo>
                  <a:lnTo>
                    <a:pt x="25" y="32"/>
                  </a:lnTo>
                  <a:lnTo>
                    <a:pt x="21" y="30"/>
                  </a:lnTo>
                  <a:lnTo>
                    <a:pt x="13" y="28"/>
                  </a:lnTo>
                  <a:lnTo>
                    <a:pt x="9" y="26"/>
                  </a:lnTo>
                  <a:lnTo>
                    <a:pt x="6" y="24"/>
                  </a:lnTo>
                  <a:lnTo>
                    <a:pt x="4" y="22"/>
                  </a:lnTo>
                  <a:lnTo>
                    <a:pt x="0" y="19"/>
                  </a:lnTo>
                  <a:lnTo>
                    <a:pt x="2" y="15"/>
                  </a:lnTo>
                  <a:lnTo>
                    <a:pt x="4" y="11"/>
                  </a:lnTo>
                  <a:lnTo>
                    <a:pt x="8" y="7"/>
                  </a:lnTo>
                  <a:lnTo>
                    <a:pt x="11" y="3"/>
                  </a:lnTo>
                  <a:lnTo>
                    <a:pt x="17" y="1"/>
                  </a:lnTo>
                  <a:lnTo>
                    <a:pt x="21"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33" name="Freeform 9"/>
            <p:cNvSpPr>
              <a:spLocks/>
            </p:cNvSpPr>
            <p:nvPr/>
          </p:nvSpPr>
          <p:spPr bwMode="auto">
            <a:xfrm>
              <a:off x="1579563" y="5934075"/>
              <a:ext cx="131762" cy="34925"/>
            </a:xfrm>
            <a:custGeom>
              <a:avLst/>
              <a:gdLst>
                <a:gd name="T0" fmla="*/ 2147483647 w 167"/>
                <a:gd name="T1" fmla="*/ 0 h 46"/>
                <a:gd name="T2" fmla="*/ 2147483647 w 167"/>
                <a:gd name="T3" fmla="*/ 2147483647 h 46"/>
                <a:gd name="T4" fmla="*/ 2147483647 w 167"/>
                <a:gd name="T5" fmla="*/ 2147483647 h 46"/>
                <a:gd name="T6" fmla="*/ 2147483647 w 167"/>
                <a:gd name="T7" fmla="*/ 2147483647 h 46"/>
                <a:gd name="T8" fmla="*/ 2147483647 w 167"/>
                <a:gd name="T9" fmla="*/ 2147483647 h 46"/>
                <a:gd name="T10" fmla="*/ 2147483647 w 167"/>
                <a:gd name="T11" fmla="*/ 2147483647 h 46"/>
                <a:gd name="T12" fmla="*/ 2147483647 w 167"/>
                <a:gd name="T13" fmla="*/ 2147483647 h 46"/>
                <a:gd name="T14" fmla="*/ 2147483647 w 167"/>
                <a:gd name="T15" fmla="*/ 2147483647 h 46"/>
                <a:gd name="T16" fmla="*/ 2147483647 w 167"/>
                <a:gd name="T17" fmla="*/ 2147483647 h 46"/>
                <a:gd name="T18" fmla="*/ 2147483647 w 167"/>
                <a:gd name="T19" fmla="*/ 2147483647 h 46"/>
                <a:gd name="T20" fmla="*/ 2147483647 w 167"/>
                <a:gd name="T21" fmla="*/ 2147483647 h 46"/>
                <a:gd name="T22" fmla="*/ 2147483647 w 167"/>
                <a:gd name="T23" fmla="*/ 2147483647 h 46"/>
                <a:gd name="T24" fmla="*/ 2147483647 w 167"/>
                <a:gd name="T25" fmla="*/ 2147483647 h 46"/>
                <a:gd name="T26" fmla="*/ 2147483647 w 167"/>
                <a:gd name="T27" fmla="*/ 2147483647 h 46"/>
                <a:gd name="T28" fmla="*/ 2147483647 w 167"/>
                <a:gd name="T29" fmla="*/ 2147483647 h 46"/>
                <a:gd name="T30" fmla="*/ 2147483647 w 167"/>
                <a:gd name="T31" fmla="*/ 2147483647 h 46"/>
                <a:gd name="T32" fmla="*/ 2147483647 w 167"/>
                <a:gd name="T33" fmla="*/ 2147483647 h 46"/>
                <a:gd name="T34" fmla="*/ 2147483647 w 167"/>
                <a:gd name="T35" fmla="*/ 2147483647 h 46"/>
                <a:gd name="T36" fmla="*/ 2147483647 w 167"/>
                <a:gd name="T37" fmla="*/ 2147483647 h 46"/>
                <a:gd name="T38" fmla="*/ 2147483647 w 167"/>
                <a:gd name="T39" fmla="*/ 2147483647 h 46"/>
                <a:gd name="T40" fmla="*/ 2147483647 w 167"/>
                <a:gd name="T41" fmla="*/ 2147483647 h 46"/>
                <a:gd name="T42" fmla="*/ 2147483647 w 167"/>
                <a:gd name="T43" fmla="*/ 2147483647 h 46"/>
                <a:gd name="T44" fmla="*/ 2147483647 w 167"/>
                <a:gd name="T45" fmla="*/ 2147483647 h 46"/>
                <a:gd name="T46" fmla="*/ 2147483647 w 167"/>
                <a:gd name="T47" fmla="*/ 2147483647 h 46"/>
                <a:gd name="T48" fmla="*/ 2147483647 w 167"/>
                <a:gd name="T49" fmla="*/ 2147483647 h 46"/>
                <a:gd name="T50" fmla="*/ 2147483647 w 167"/>
                <a:gd name="T51" fmla="*/ 2147483647 h 46"/>
                <a:gd name="T52" fmla="*/ 2147483647 w 167"/>
                <a:gd name="T53" fmla="*/ 2147483647 h 46"/>
                <a:gd name="T54" fmla="*/ 2147483647 w 167"/>
                <a:gd name="T55" fmla="*/ 2147483647 h 46"/>
                <a:gd name="T56" fmla="*/ 2147483647 w 167"/>
                <a:gd name="T57" fmla="*/ 2147483647 h 46"/>
                <a:gd name="T58" fmla="*/ 2147483647 w 167"/>
                <a:gd name="T59" fmla="*/ 2147483647 h 46"/>
                <a:gd name="T60" fmla="*/ 2147483647 w 167"/>
                <a:gd name="T61" fmla="*/ 2147483647 h 46"/>
                <a:gd name="T62" fmla="*/ 2147483647 w 167"/>
                <a:gd name="T63" fmla="*/ 2147483647 h 46"/>
                <a:gd name="T64" fmla="*/ 2147483647 w 167"/>
                <a:gd name="T65" fmla="*/ 2147483647 h 46"/>
                <a:gd name="T66" fmla="*/ 2147483647 w 167"/>
                <a:gd name="T67" fmla="*/ 2147483647 h 46"/>
                <a:gd name="T68" fmla="*/ 0 w 167"/>
                <a:gd name="T69" fmla="*/ 2147483647 h 46"/>
                <a:gd name="T70" fmla="*/ 2147483647 w 167"/>
                <a:gd name="T71" fmla="*/ 2147483647 h 46"/>
                <a:gd name="T72" fmla="*/ 2147483647 w 167"/>
                <a:gd name="T73" fmla="*/ 2147483647 h 46"/>
                <a:gd name="T74" fmla="*/ 2147483647 w 167"/>
                <a:gd name="T75" fmla="*/ 0 h 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7"/>
                <a:gd name="T115" fmla="*/ 0 h 46"/>
                <a:gd name="T116" fmla="*/ 167 w 167"/>
                <a:gd name="T117" fmla="*/ 46 h 4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7" h="46">
                  <a:moveTo>
                    <a:pt x="17" y="0"/>
                  </a:moveTo>
                  <a:lnTo>
                    <a:pt x="19" y="0"/>
                  </a:lnTo>
                  <a:lnTo>
                    <a:pt x="21" y="0"/>
                  </a:lnTo>
                  <a:lnTo>
                    <a:pt x="26" y="2"/>
                  </a:lnTo>
                  <a:lnTo>
                    <a:pt x="30" y="4"/>
                  </a:lnTo>
                  <a:lnTo>
                    <a:pt x="36" y="6"/>
                  </a:lnTo>
                  <a:lnTo>
                    <a:pt x="42" y="8"/>
                  </a:lnTo>
                  <a:lnTo>
                    <a:pt x="49" y="10"/>
                  </a:lnTo>
                  <a:lnTo>
                    <a:pt x="57" y="12"/>
                  </a:lnTo>
                  <a:lnTo>
                    <a:pt x="64" y="13"/>
                  </a:lnTo>
                  <a:lnTo>
                    <a:pt x="68" y="13"/>
                  </a:lnTo>
                  <a:lnTo>
                    <a:pt x="74" y="13"/>
                  </a:lnTo>
                  <a:lnTo>
                    <a:pt x="78" y="15"/>
                  </a:lnTo>
                  <a:lnTo>
                    <a:pt x="81" y="17"/>
                  </a:lnTo>
                  <a:lnTo>
                    <a:pt x="85" y="17"/>
                  </a:lnTo>
                  <a:lnTo>
                    <a:pt x="89" y="17"/>
                  </a:lnTo>
                  <a:lnTo>
                    <a:pt x="95" y="17"/>
                  </a:lnTo>
                  <a:lnTo>
                    <a:pt x="99" y="19"/>
                  </a:lnTo>
                  <a:lnTo>
                    <a:pt x="102" y="19"/>
                  </a:lnTo>
                  <a:lnTo>
                    <a:pt x="106" y="19"/>
                  </a:lnTo>
                  <a:lnTo>
                    <a:pt x="110" y="19"/>
                  </a:lnTo>
                  <a:lnTo>
                    <a:pt x="114" y="19"/>
                  </a:lnTo>
                  <a:lnTo>
                    <a:pt x="121" y="19"/>
                  </a:lnTo>
                  <a:lnTo>
                    <a:pt x="127" y="19"/>
                  </a:lnTo>
                  <a:lnTo>
                    <a:pt x="133" y="17"/>
                  </a:lnTo>
                  <a:lnTo>
                    <a:pt x="138" y="17"/>
                  </a:lnTo>
                  <a:lnTo>
                    <a:pt x="142" y="15"/>
                  </a:lnTo>
                  <a:lnTo>
                    <a:pt x="148" y="13"/>
                  </a:lnTo>
                  <a:lnTo>
                    <a:pt x="152" y="13"/>
                  </a:lnTo>
                  <a:lnTo>
                    <a:pt x="154" y="12"/>
                  </a:lnTo>
                  <a:lnTo>
                    <a:pt x="159" y="8"/>
                  </a:lnTo>
                  <a:lnTo>
                    <a:pt x="163" y="8"/>
                  </a:lnTo>
                  <a:lnTo>
                    <a:pt x="167" y="6"/>
                  </a:lnTo>
                  <a:lnTo>
                    <a:pt x="167" y="8"/>
                  </a:lnTo>
                  <a:lnTo>
                    <a:pt x="167" y="10"/>
                  </a:lnTo>
                  <a:lnTo>
                    <a:pt x="165" y="15"/>
                  </a:lnTo>
                  <a:lnTo>
                    <a:pt x="161" y="19"/>
                  </a:lnTo>
                  <a:lnTo>
                    <a:pt x="156" y="27"/>
                  </a:lnTo>
                  <a:lnTo>
                    <a:pt x="152" y="29"/>
                  </a:lnTo>
                  <a:lnTo>
                    <a:pt x="148" y="32"/>
                  </a:lnTo>
                  <a:lnTo>
                    <a:pt x="144" y="34"/>
                  </a:lnTo>
                  <a:lnTo>
                    <a:pt x="138" y="38"/>
                  </a:lnTo>
                  <a:lnTo>
                    <a:pt x="133" y="40"/>
                  </a:lnTo>
                  <a:lnTo>
                    <a:pt x="127" y="42"/>
                  </a:lnTo>
                  <a:lnTo>
                    <a:pt x="121" y="44"/>
                  </a:lnTo>
                  <a:lnTo>
                    <a:pt x="114" y="46"/>
                  </a:lnTo>
                  <a:lnTo>
                    <a:pt x="106" y="46"/>
                  </a:lnTo>
                  <a:lnTo>
                    <a:pt x="100" y="46"/>
                  </a:lnTo>
                  <a:lnTo>
                    <a:pt x="91" y="46"/>
                  </a:lnTo>
                  <a:lnTo>
                    <a:pt x="85" y="46"/>
                  </a:lnTo>
                  <a:lnTo>
                    <a:pt x="80" y="46"/>
                  </a:lnTo>
                  <a:lnTo>
                    <a:pt x="76" y="44"/>
                  </a:lnTo>
                  <a:lnTo>
                    <a:pt x="72" y="44"/>
                  </a:lnTo>
                  <a:lnTo>
                    <a:pt x="68" y="44"/>
                  </a:lnTo>
                  <a:lnTo>
                    <a:pt x="64" y="42"/>
                  </a:lnTo>
                  <a:lnTo>
                    <a:pt x="61" y="42"/>
                  </a:lnTo>
                  <a:lnTo>
                    <a:pt x="57" y="40"/>
                  </a:lnTo>
                  <a:lnTo>
                    <a:pt x="53" y="40"/>
                  </a:lnTo>
                  <a:lnTo>
                    <a:pt x="49" y="40"/>
                  </a:lnTo>
                  <a:lnTo>
                    <a:pt x="43" y="38"/>
                  </a:lnTo>
                  <a:lnTo>
                    <a:pt x="40" y="36"/>
                  </a:lnTo>
                  <a:lnTo>
                    <a:pt x="38" y="36"/>
                  </a:lnTo>
                  <a:lnTo>
                    <a:pt x="30" y="34"/>
                  </a:lnTo>
                  <a:lnTo>
                    <a:pt x="24" y="32"/>
                  </a:lnTo>
                  <a:lnTo>
                    <a:pt x="17" y="29"/>
                  </a:lnTo>
                  <a:lnTo>
                    <a:pt x="13" y="27"/>
                  </a:lnTo>
                  <a:lnTo>
                    <a:pt x="9" y="25"/>
                  </a:lnTo>
                  <a:lnTo>
                    <a:pt x="5" y="23"/>
                  </a:lnTo>
                  <a:lnTo>
                    <a:pt x="0" y="17"/>
                  </a:lnTo>
                  <a:lnTo>
                    <a:pt x="0" y="13"/>
                  </a:lnTo>
                  <a:lnTo>
                    <a:pt x="0" y="10"/>
                  </a:lnTo>
                  <a:lnTo>
                    <a:pt x="4" y="6"/>
                  </a:lnTo>
                  <a:lnTo>
                    <a:pt x="7" y="2"/>
                  </a:lnTo>
                  <a:lnTo>
                    <a:pt x="11" y="2"/>
                  </a:lnTo>
                  <a:lnTo>
                    <a:pt x="15" y="0"/>
                  </a:lnTo>
                  <a:lnTo>
                    <a:pt x="17"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34" name="Freeform 10"/>
            <p:cNvSpPr>
              <a:spLocks/>
            </p:cNvSpPr>
            <p:nvPr/>
          </p:nvSpPr>
          <p:spPr bwMode="auto">
            <a:xfrm>
              <a:off x="1593850" y="5991225"/>
              <a:ext cx="133350" cy="28575"/>
            </a:xfrm>
            <a:custGeom>
              <a:avLst/>
              <a:gdLst>
                <a:gd name="T0" fmla="*/ 2147483647 w 167"/>
                <a:gd name="T1" fmla="*/ 2147483647 h 37"/>
                <a:gd name="T2" fmla="*/ 2147483647 w 167"/>
                <a:gd name="T3" fmla="*/ 2147483647 h 37"/>
                <a:gd name="T4" fmla="*/ 2147483647 w 167"/>
                <a:gd name="T5" fmla="*/ 2147483647 h 37"/>
                <a:gd name="T6" fmla="*/ 2147483647 w 167"/>
                <a:gd name="T7" fmla="*/ 2147483647 h 37"/>
                <a:gd name="T8" fmla="*/ 2147483647 w 167"/>
                <a:gd name="T9" fmla="*/ 2147483647 h 37"/>
                <a:gd name="T10" fmla="*/ 2147483647 w 167"/>
                <a:gd name="T11" fmla="*/ 2147483647 h 37"/>
                <a:gd name="T12" fmla="*/ 2147483647 w 167"/>
                <a:gd name="T13" fmla="*/ 2147483647 h 37"/>
                <a:gd name="T14" fmla="*/ 2147483647 w 167"/>
                <a:gd name="T15" fmla="*/ 2147483647 h 37"/>
                <a:gd name="T16" fmla="*/ 2147483647 w 167"/>
                <a:gd name="T17" fmla="*/ 2147483647 h 37"/>
                <a:gd name="T18" fmla="*/ 2147483647 w 167"/>
                <a:gd name="T19" fmla="*/ 2147483647 h 37"/>
                <a:gd name="T20" fmla="*/ 2147483647 w 167"/>
                <a:gd name="T21" fmla="*/ 2147483647 h 37"/>
                <a:gd name="T22" fmla="*/ 2147483647 w 167"/>
                <a:gd name="T23" fmla="*/ 2147483647 h 37"/>
                <a:gd name="T24" fmla="*/ 2147483647 w 167"/>
                <a:gd name="T25" fmla="*/ 2147483647 h 37"/>
                <a:gd name="T26" fmla="*/ 2147483647 w 167"/>
                <a:gd name="T27" fmla="*/ 0 h 37"/>
                <a:gd name="T28" fmla="*/ 2147483647 w 167"/>
                <a:gd name="T29" fmla="*/ 2147483647 h 37"/>
                <a:gd name="T30" fmla="*/ 2147483647 w 167"/>
                <a:gd name="T31" fmla="*/ 2147483647 h 37"/>
                <a:gd name="T32" fmla="*/ 2147483647 w 167"/>
                <a:gd name="T33" fmla="*/ 2147483647 h 37"/>
                <a:gd name="T34" fmla="*/ 2147483647 w 167"/>
                <a:gd name="T35" fmla="*/ 2147483647 h 37"/>
                <a:gd name="T36" fmla="*/ 2147483647 w 167"/>
                <a:gd name="T37" fmla="*/ 2147483647 h 37"/>
                <a:gd name="T38" fmla="*/ 2147483647 w 167"/>
                <a:gd name="T39" fmla="*/ 2147483647 h 37"/>
                <a:gd name="T40" fmla="*/ 2147483647 w 167"/>
                <a:gd name="T41" fmla="*/ 2147483647 h 37"/>
                <a:gd name="T42" fmla="*/ 2147483647 w 167"/>
                <a:gd name="T43" fmla="*/ 2147483647 h 37"/>
                <a:gd name="T44" fmla="*/ 2147483647 w 167"/>
                <a:gd name="T45" fmla="*/ 2147483647 h 37"/>
                <a:gd name="T46" fmla="*/ 2147483647 w 167"/>
                <a:gd name="T47" fmla="*/ 2147483647 h 37"/>
                <a:gd name="T48" fmla="*/ 2147483647 w 167"/>
                <a:gd name="T49" fmla="*/ 2147483647 h 37"/>
                <a:gd name="T50" fmla="*/ 2147483647 w 167"/>
                <a:gd name="T51" fmla="*/ 2147483647 h 37"/>
                <a:gd name="T52" fmla="*/ 2147483647 w 167"/>
                <a:gd name="T53" fmla="*/ 2147483647 h 37"/>
                <a:gd name="T54" fmla="*/ 2147483647 w 167"/>
                <a:gd name="T55" fmla="*/ 2147483647 h 37"/>
                <a:gd name="T56" fmla="*/ 2147483647 w 167"/>
                <a:gd name="T57" fmla="*/ 2147483647 h 37"/>
                <a:gd name="T58" fmla="*/ 2147483647 w 167"/>
                <a:gd name="T59" fmla="*/ 2147483647 h 37"/>
                <a:gd name="T60" fmla="*/ 2147483647 w 167"/>
                <a:gd name="T61" fmla="*/ 2147483647 h 37"/>
                <a:gd name="T62" fmla="*/ 0 w 167"/>
                <a:gd name="T63" fmla="*/ 2147483647 h 37"/>
                <a:gd name="T64" fmla="*/ 2147483647 w 167"/>
                <a:gd name="T65" fmla="*/ 2147483647 h 37"/>
                <a:gd name="T66" fmla="*/ 2147483647 w 167"/>
                <a:gd name="T67" fmla="*/ 2147483647 h 37"/>
                <a:gd name="T68" fmla="*/ 2147483647 w 167"/>
                <a:gd name="T69" fmla="*/ 2147483647 h 37"/>
                <a:gd name="T70" fmla="*/ 2147483647 w 167"/>
                <a:gd name="T71" fmla="*/ 2147483647 h 3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67"/>
                <a:gd name="T109" fmla="*/ 0 h 37"/>
                <a:gd name="T110" fmla="*/ 167 w 167"/>
                <a:gd name="T111" fmla="*/ 37 h 3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67" h="37">
                  <a:moveTo>
                    <a:pt x="32" y="4"/>
                  </a:moveTo>
                  <a:lnTo>
                    <a:pt x="34" y="4"/>
                  </a:lnTo>
                  <a:lnTo>
                    <a:pt x="38" y="6"/>
                  </a:lnTo>
                  <a:lnTo>
                    <a:pt x="40" y="6"/>
                  </a:lnTo>
                  <a:lnTo>
                    <a:pt x="42" y="8"/>
                  </a:lnTo>
                  <a:lnTo>
                    <a:pt x="45" y="8"/>
                  </a:lnTo>
                  <a:lnTo>
                    <a:pt x="49" y="10"/>
                  </a:lnTo>
                  <a:lnTo>
                    <a:pt x="55" y="10"/>
                  </a:lnTo>
                  <a:lnTo>
                    <a:pt x="59" y="12"/>
                  </a:lnTo>
                  <a:lnTo>
                    <a:pt x="64" y="12"/>
                  </a:lnTo>
                  <a:lnTo>
                    <a:pt x="70" y="14"/>
                  </a:lnTo>
                  <a:lnTo>
                    <a:pt x="74" y="14"/>
                  </a:lnTo>
                  <a:lnTo>
                    <a:pt x="80" y="14"/>
                  </a:lnTo>
                  <a:lnTo>
                    <a:pt x="87" y="14"/>
                  </a:lnTo>
                  <a:lnTo>
                    <a:pt x="93" y="14"/>
                  </a:lnTo>
                  <a:lnTo>
                    <a:pt x="99" y="14"/>
                  </a:lnTo>
                  <a:lnTo>
                    <a:pt x="104" y="12"/>
                  </a:lnTo>
                  <a:lnTo>
                    <a:pt x="110" y="12"/>
                  </a:lnTo>
                  <a:lnTo>
                    <a:pt x="118" y="12"/>
                  </a:lnTo>
                  <a:lnTo>
                    <a:pt x="123" y="10"/>
                  </a:lnTo>
                  <a:lnTo>
                    <a:pt x="129" y="8"/>
                  </a:lnTo>
                  <a:lnTo>
                    <a:pt x="135" y="8"/>
                  </a:lnTo>
                  <a:lnTo>
                    <a:pt x="140" y="6"/>
                  </a:lnTo>
                  <a:lnTo>
                    <a:pt x="144" y="4"/>
                  </a:lnTo>
                  <a:lnTo>
                    <a:pt x="150" y="4"/>
                  </a:lnTo>
                  <a:lnTo>
                    <a:pt x="154" y="2"/>
                  </a:lnTo>
                  <a:lnTo>
                    <a:pt x="157" y="2"/>
                  </a:lnTo>
                  <a:lnTo>
                    <a:pt x="163" y="0"/>
                  </a:lnTo>
                  <a:lnTo>
                    <a:pt x="167" y="2"/>
                  </a:lnTo>
                  <a:lnTo>
                    <a:pt x="165" y="4"/>
                  </a:lnTo>
                  <a:lnTo>
                    <a:pt x="161" y="8"/>
                  </a:lnTo>
                  <a:lnTo>
                    <a:pt x="157" y="10"/>
                  </a:lnTo>
                  <a:lnTo>
                    <a:pt x="154" y="14"/>
                  </a:lnTo>
                  <a:lnTo>
                    <a:pt x="150" y="16"/>
                  </a:lnTo>
                  <a:lnTo>
                    <a:pt x="146" y="19"/>
                  </a:lnTo>
                  <a:lnTo>
                    <a:pt x="140" y="21"/>
                  </a:lnTo>
                  <a:lnTo>
                    <a:pt x="135" y="23"/>
                  </a:lnTo>
                  <a:lnTo>
                    <a:pt x="129" y="27"/>
                  </a:lnTo>
                  <a:lnTo>
                    <a:pt x="123" y="29"/>
                  </a:lnTo>
                  <a:lnTo>
                    <a:pt x="116" y="31"/>
                  </a:lnTo>
                  <a:lnTo>
                    <a:pt x="110" y="33"/>
                  </a:lnTo>
                  <a:lnTo>
                    <a:pt x="102" y="35"/>
                  </a:lnTo>
                  <a:lnTo>
                    <a:pt x="95" y="37"/>
                  </a:lnTo>
                  <a:lnTo>
                    <a:pt x="91" y="37"/>
                  </a:lnTo>
                  <a:lnTo>
                    <a:pt x="87" y="37"/>
                  </a:lnTo>
                  <a:lnTo>
                    <a:pt x="83" y="37"/>
                  </a:lnTo>
                  <a:lnTo>
                    <a:pt x="80" y="37"/>
                  </a:lnTo>
                  <a:lnTo>
                    <a:pt x="72" y="37"/>
                  </a:lnTo>
                  <a:lnTo>
                    <a:pt x="64" y="37"/>
                  </a:lnTo>
                  <a:lnTo>
                    <a:pt x="61" y="37"/>
                  </a:lnTo>
                  <a:lnTo>
                    <a:pt x="55" y="35"/>
                  </a:lnTo>
                  <a:lnTo>
                    <a:pt x="53" y="35"/>
                  </a:lnTo>
                  <a:lnTo>
                    <a:pt x="49" y="35"/>
                  </a:lnTo>
                  <a:lnTo>
                    <a:pt x="42" y="33"/>
                  </a:lnTo>
                  <a:lnTo>
                    <a:pt x="36" y="31"/>
                  </a:lnTo>
                  <a:lnTo>
                    <a:pt x="28" y="29"/>
                  </a:lnTo>
                  <a:lnTo>
                    <a:pt x="23" y="27"/>
                  </a:lnTo>
                  <a:lnTo>
                    <a:pt x="17" y="25"/>
                  </a:lnTo>
                  <a:lnTo>
                    <a:pt x="13" y="23"/>
                  </a:lnTo>
                  <a:lnTo>
                    <a:pt x="9" y="21"/>
                  </a:lnTo>
                  <a:lnTo>
                    <a:pt x="5" y="19"/>
                  </a:lnTo>
                  <a:lnTo>
                    <a:pt x="4" y="18"/>
                  </a:lnTo>
                  <a:lnTo>
                    <a:pt x="2" y="18"/>
                  </a:lnTo>
                  <a:lnTo>
                    <a:pt x="0" y="12"/>
                  </a:lnTo>
                  <a:lnTo>
                    <a:pt x="4" y="10"/>
                  </a:lnTo>
                  <a:lnTo>
                    <a:pt x="7" y="8"/>
                  </a:lnTo>
                  <a:lnTo>
                    <a:pt x="15" y="6"/>
                  </a:lnTo>
                  <a:lnTo>
                    <a:pt x="21" y="4"/>
                  </a:lnTo>
                  <a:lnTo>
                    <a:pt x="26" y="4"/>
                  </a:lnTo>
                  <a:lnTo>
                    <a:pt x="30" y="4"/>
                  </a:lnTo>
                  <a:lnTo>
                    <a:pt x="32" y="4"/>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35" name="Freeform 11"/>
            <p:cNvSpPr>
              <a:spLocks/>
            </p:cNvSpPr>
            <p:nvPr/>
          </p:nvSpPr>
          <p:spPr bwMode="auto">
            <a:xfrm>
              <a:off x="1609725" y="6056313"/>
              <a:ext cx="142875" cy="28575"/>
            </a:xfrm>
            <a:custGeom>
              <a:avLst/>
              <a:gdLst>
                <a:gd name="T0" fmla="*/ 2147483647 w 180"/>
                <a:gd name="T1" fmla="*/ 0 h 36"/>
                <a:gd name="T2" fmla="*/ 2147483647 w 180"/>
                <a:gd name="T3" fmla="*/ 2147483647 h 36"/>
                <a:gd name="T4" fmla="*/ 2147483647 w 180"/>
                <a:gd name="T5" fmla="*/ 2147483647 h 36"/>
                <a:gd name="T6" fmla="*/ 2147483647 w 180"/>
                <a:gd name="T7" fmla="*/ 2147483647 h 36"/>
                <a:gd name="T8" fmla="*/ 2147483647 w 180"/>
                <a:gd name="T9" fmla="*/ 2147483647 h 36"/>
                <a:gd name="T10" fmla="*/ 2147483647 w 180"/>
                <a:gd name="T11" fmla="*/ 2147483647 h 36"/>
                <a:gd name="T12" fmla="*/ 2147483647 w 180"/>
                <a:gd name="T13" fmla="*/ 2147483647 h 36"/>
                <a:gd name="T14" fmla="*/ 2147483647 w 180"/>
                <a:gd name="T15" fmla="*/ 2147483647 h 36"/>
                <a:gd name="T16" fmla="*/ 2147483647 w 180"/>
                <a:gd name="T17" fmla="*/ 2147483647 h 36"/>
                <a:gd name="T18" fmla="*/ 2147483647 w 180"/>
                <a:gd name="T19" fmla="*/ 2147483647 h 36"/>
                <a:gd name="T20" fmla="*/ 2147483647 w 180"/>
                <a:gd name="T21" fmla="*/ 2147483647 h 36"/>
                <a:gd name="T22" fmla="*/ 2147483647 w 180"/>
                <a:gd name="T23" fmla="*/ 2147483647 h 36"/>
                <a:gd name="T24" fmla="*/ 2147483647 w 180"/>
                <a:gd name="T25" fmla="*/ 2147483647 h 36"/>
                <a:gd name="T26" fmla="*/ 2147483647 w 180"/>
                <a:gd name="T27" fmla="*/ 2147483647 h 36"/>
                <a:gd name="T28" fmla="*/ 2147483647 w 180"/>
                <a:gd name="T29" fmla="*/ 0 h 36"/>
                <a:gd name="T30" fmla="*/ 2147483647 w 180"/>
                <a:gd name="T31" fmla="*/ 2147483647 h 36"/>
                <a:gd name="T32" fmla="*/ 2147483647 w 180"/>
                <a:gd name="T33" fmla="*/ 2147483647 h 36"/>
                <a:gd name="T34" fmla="*/ 2147483647 w 180"/>
                <a:gd name="T35" fmla="*/ 2147483647 h 36"/>
                <a:gd name="T36" fmla="*/ 2147483647 w 180"/>
                <a:gd name="T37" fmla="*/ 2147483647 h 36"/>
                <a:gd name="T38" fmla="*/ 2147483647 w 180"/>
                <a:gd name="T39" fmla="*/ 2147483647 h 36"/>
                <a:gd name="T40" fmla="*/ 2147483647 w 180"/>
                <a:gd name="T41" fmla="*/ 2147483647 h 36"/>
                <a:gd name="T42" fmla="*/ 2147483647 w 180"/>
                <a:gd name="T43" fmla="*/ 2147483647 h 36"/>
                <a:gd name="T44" fmla="*/ 2147483647 w 180"/>
                <a:gd name="T45" fmla="*/ 2147483647 h 36"/>
                <a:gd name="T46" fmla="*/ 2147483647 w 180"/>
                <a:gd name="T47" fmla="*/ 2147483647 h 36"/>
                <a:gd name="T48" fmla="*/ 2147483647 w 180"/>
                <a:gd name="T49" fmla="*/ 2147483647 h 36"/>
                <a:gd name="T50" fmla="*/ 2147483647 w 180"/>
                <a:gd name="T51" fmla="*/ 2147483647 h 36"/>
                <a:gd name="T52" fmla="*/ 2147483647 w 180"/>
                <a:gd name="T53" fmla="*/ 2147483647 h 36"/>
                <a:gd name="T54" fmla="*/ 2147483647 w 180"/>
                <a:gd name="T55" fmla="*/ 2147483647 h 36"/>
                <a:gd name="T56" fmla="*/ 2147483647 w 180"/>
                <a:gd name="T57" fmla="*/ 2147483647 h 36"/>
                <a:gd name="T58" fmla="*/ 2147483647 w 180"/>
                <a:gd name="T59" fmla="*/ 2147483647 h 36"/>
                <a:gd name="T60" fmla="*/ 2147483647 w 180"/>
                <a:gd name="T61" fmla="*/ 2147483647 h 36"/>
                <a:gd name="T62" fmla="*/ 2147483647 w 180"/>
                <a:gd name="T63" fmla="*/ 2147483647 h 36"/>
                <a:gd name="T64" fmla="*/ 2147483647 w 180"/>
                <a:gd name="T65" fmla="*/ 2147483647 h 36"/>
                <a:gd name="T66" fmla="*/ 2147483647 w 180"/>
                <a:gd name="T67" fmla="*/ 2147483647 h 36"/>
                <a:gd name="T68" fmla="*/ 0 w 180"/>
                <a:gd name="T69" fmla="*/ 2147483647 h 36"/>
                <a:gd name="T70" fmla="*/ 2147483647 w 180"/>
                <a:gd name="T71" fmla="*/ 2147483647 h 36"/>
                <a:gd name="T72" fmla="*/ 2147483647 w 180"/>
                <a:gd name="T73" fmla="*/ 2147483647 h 36"/>
                <a:gd name="T74" fmla="*/ 2147483647 w 180"/>
                <a:gd name="T75" fmla="*/ 0 h 36"/>
                <a:gd name="T76" fmla="*/ 2147483647 w 180"/>
                <a:gd name="T77" fmla="*/ 0 h 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80"/>
                <a:gd name="T118" fmla="*/ 0 h 36"/>
                <a:gd name="T119" fmla="*/ 180 w 180"/>
                <a:gd name="T120" fmla="*/ 36 h 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80" h="36">
                  <a:moveTo>
                    <a:pt x="19" y="0"/>
                  </a:moveTo>
                  <a:lnTo>
                    <a:pt x="21" y="0"/>
                  </a:lnTo>
                  <a:lnTo>
                    <a:pt x="26" y="2"/>
                  </a:lnTo>
                  <a:lnTo>
                    <a:pt x="30" y="4"/>
                  </a:lnTo>
                  <a:lnTo>
                    <a:pt x="34" y="4"/>
                  </a:lnTo>
                  <a:lnTo>
                    <a:pt x="40" y="6"/>
                  </a:lnTo>
                  <a:lnTo>
                    <a:pt x="45" y="8"/>
                  </a:lnTo>
                  <a:lnTo>
                    <a:pt x="51" y="10"/>
                  </a:lnTo>
                  <a:lnTo>
                    <a:pt x="59" y="10"/>
                  </a:lnTo>
                  <a:lnTo>
                    <a:pt x="64" y="12"/>
                  </a:lnTo>
                  <a:lnTo>
                    <a:pt x="74" y="14"/>
                  </a:lnTo>
                  <a:lnTo>
                    <a:pt x="80" y="14"/>
                  </a:lnTo>
                  <a:lnTo>
                    <a:pt x="87" y="15"/>
                  </a:lnTo>
                  <a:lnTo>
                    <a:pt x="91" y="15"/>
                  </a:lnTo>
                  <a:lnTo>
                    <a:pt x="97" y="15"/>
                  </a:lnTo>
                  <a:lnTo>
                    <a:pt x="100" y="15"/>
                  </a:lnTo>
                  <a:lnTo>
                    <a:pt x="104" y="15"/>
                  </a:lnTo>
                  <a:lnTo>
                    <a:pt x="112" y="15"/>
                  </a:lnTo>
                  <a:lnTo>
                    <a:pt x="119" y="14"/>
                  </a:lnTo>
                  <a:lnTo>
                    <a:pt x="125" y="14"/>
                  </a:lnTo>
                  <a:lnTo>
                    <a:pt x="133" y="12"/>
                  </a:lnTo>
                  <a:lnTo>
                    <a:pt x="138" y="10"/>
                  </a:lnTo>
                  <a:lnTo>
                    <a:pt x="144" y="10"/>
                  </a:lnTo>
                  <a:lnTo>
                    <a:pt x="150" y="8"/>
                  </a:lnTo>
                  <a:lnTo>
                    <a:pt x="156" y="8"/>
                  </a:lnTo>
                  <a:lnTo>
                    <a:pt x="159" y="4"/>
                  </a:lnTo>
                  <a:lnTo>
                    <a:pt x="165" y="4"/>
                  </a:lnTo>
                  <a:lnTo>
                    <a:pt x="169" y="2"/>
                  </a:lnTo>
                  <a:lnTo>
                    <a:pt x="173" y="2"/>
                  </a:lnTo>
                  <a:lnTo>
                    <a:pt x="176" y="0"/>
                  </a:lnTo>
                  <a:lnTo>
                    <a:pt x="180" y="0"/>
                  </a:lnTo>
                  <a:lnTo>
                    <a:pt x="178" y="2"/>
                  </a:lnTo>
                  <a:lnTo>
                    <a:pt x="175" y="6"/>
                  </a:lnTo>
                  <a:lnTo>
                    <a:pt x="173" y="8"/>
                  </a:lnTo>
                  <a:lnTo>
                    <a:pt x="169" y="10"/>
                  </a:lnTo>
                  <a:lnTo>
                    <a:pt x="165" y="14"/>
                  </a:lnTo>
                  <a:lnTo>
                    <a:pt x="161" y="15"/>
                  </a:lnTo>
                  <a:lnTo>
                    <a:pt x="156" y="17"/>
                  </a:lnTo>
                  <a:lnTo>
                    <a:pt x="152" y="21"/>
                  </a:lnTo>
                  <a:lnTo>
                    <a:pt x="146" y="23"/>
                  </a:lnTo>
                  <a:lnTo>
                    <a:pt x="140" y="27"/>
                  </a:lnTo>
                  <a:lnTo>
                    <a:pt x="133" y="29"/>
                  </a:lnTo>
                  <a:lnTo>
                    <a:pt x="125" y="31"/>
                  </a:lnTo>
                  <a:lnTo>
                    <a:pt x="119" y="34"/>
                  </a:lnTo>
                  <a:lnTo>
                    <a:pt x="112" y="36"/>
                  </a:lnTo>
                  <a:lnTo>
                    <a:pt x="108" y="36"/>
                  </a:lnTo>
                  <a:lnTo>
                    <a:pt x="102" y="36"/>
                  </a:lnTo>
                  <a:lnTo>
                    <a:pt x="99" y="36"/>
                  </a:lnTo>
                  <a:lnTo>
                    <a:pt x="95" y="36"/>
                  </a:lnTo>
                  <a:lnTo>
                    <a:pt x="91" y="36"/>
                  </a:lnTo>
                  <a:lnTo>
                    <a:pt x="87" y="36"/>
                  </a:lnTo>
                  <a:lnTo>
                    <a:pt x="83" y="36"/>
                  </a:lnTo>
                  <a:lnTo>
                    <a:pt x="80" y="36"/>
                  </a:lnTo>
                  <a:lnTo>
                    <a:pt x="74" y="34"/>
                  </a:lnTo>
                  <a:lnTo>
                    <a:pt x="70" y="34"/>
                  </a:lnTo>
                  <a:lnTo>
                    <a:pt x="66" y="34"/>
                  </a:lnTo>
                  <a:lnTo>
                    <a:pt x="62" y="34"/>
                  </a:lnTo>
                  <a:lnTo>
                    <a:pt x="59" y="34"/>
                  </a:lnTo>
                  <a:lnTo>
                    <a:pt x="53" y="33"/>
                  </a:lnTo>
                  <a:lnTo>
                    <a:pt x="51" y="33"/>
                  </a:lnTo>
                  <a:lnTo>
                    <a:pt x="47" y="33"/>
                  </a:lnTo>
                  <a:lnTo>
                    <a:pt x="40" y="31"/>
                  </a:lnTo>
                  <a:lnTo>
                    <a:pt x="32" y="29"/>
                  </a:lnTo>
                  <a:lnTo>
                    <a:pt x="24" y="27"/>
                  </a:lnTo>
                  <a:lnTo>
                    <a:pt x="19" y="25"/>
                  </a:lnTo>
                  <a:lnTo>
                    <a:pt x="13" y="23"/>
                  </a:lnTo>
                  <a:lnTo>
                    <a:pt x="9" y="21"/>
                  </a:lnTo>
                  <a:lnTo>
                    <a:pt x="5" y="19"/>
                  </a:lnTo>
                  <a:lnTo>
                    <a:pt x="4" y="17"/>
                  </a:lnTo>
                  <a:lnTo>
                    <a:pt x="0" y="14"/>
                  </a:lnTo>
                  <a:lnTo>
                    <a:pt x="0" y="10"/>
                  </a:lnTo>
                  <a:lnTo>
                    <a:pt x="2" y="8"/>
                  </a:lnTo>
                  <a:lnTo>
                    <a:pt x="5" y="4"/>
                  </a:lnTo>
                  <a:lnTo>
                    <a:pt x="11" y="2"/>
                  </a:lnTo>
                  <a:lnTo>
                    <a:pt x="15" y="2"/>
                  </a:lnTo>
                  <a:lnTo>
                    <a:pt x="17" y="0"/>
                  </a:lnTo>
                  <a:lnTo>
                    <a:pt x="19"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36" name="Freeform 12"/>
            <p:cNvSpPr>
              <a:spLocks/>
            </p:cNvSpPr>
            <p:nvPr/>
          </p:nvSpPr>
          <p:spPr bwMode="auto">
            <a:xfrm>
              <a:off x="1627188" y="6096000"/>
              <a:ext cx="155575" cy="36512"/>
            </a:xfrm>
            <a:custGeom>
              <a:avLst/>
              <a:gdLst>
                <a:gd name="T0" fmla="*/ 2147483647 w 195"/>
                <a:gd name="T1" fmla="*/ 2147483647 h 45"/>
                <a:gd name="T2" fmla="*/ 2147483647 w 195"/>
                <a:gd name="T3" fmla="*/ 2147483647 h 45"/>
                <a:gd name="T4" fmla="*/ 2147483647 w 195"/>
                <a:gd name="T5" fmla="*/ 2147483647 h 45"/>
                <a:gd name="T6" fmla="*/ 2147483647 w 195"/>
                <a:gd name="T7" fmla="*/ 2147483647 h 45"/>
                <a:gd name="T8" fmla="*/ 2147483647 w 195"/>
                <a:gd name="T9" fmla="*/ 2147483647 h 45"/>
                <a:gd name="T10" fmla="*/ 2147483647 w 195"/>
                <a:gd name="T11" fmla="*/ 2147483647 h 45"/>
                <a:gd name="T12" fmla="*/ 2147483647 w 195"/>
                <a:gd name="T13" fmla="*/ 2147483647 h 45"/>
                <a:gd name="T14" fmla="*/ 2147483647 w 195"/>
                <a:gd name="T15" fmla="*/ 2147483647 h 45"/>
                <a:gd name="T16" fmla="*/ 2147483647 w 195"/>
                <a:gd name="T17" fmla="*/ 2147483647 h 45"/>
                <a:gd name="T18" fmla="*/ 2147483647 w 195"/>
                <a:gd name="T19" fmla="*/ 2147483647 h 45"/>
                <a:gd name="T20" fmla="*/ 2147483647 w 195"/>
                <a:gd name="T21" fmla="*/ 2147483647 h 45"/>
                <a:gd name="T22" fmla="*/ 2147483647 w 195"/>
                <a:gd name="T23" fmla="*/ 2147483647 h 45"/>
                <a:gd name="T24" fmla="*/ 2147483647 w 195"/>
                <a:gd name="T25" fmla="*/ 2147483647 h 45"/>
                <a:gd name="T26" fmla="*/ 2147483647 w 195"/>
                <a:gd name="T27" fmla="*/ 2147483647 h 45"/>
                <a:gd name="T28" fmla="*/ 2147483647 w 195"/>
                <a:gd name="T29" fmla="*/ 2147483647 h 45"/>
                <a:gd name="T30" fmla="*/ 2147483647 w 195"/>
                <a:gd name="T31" fmla="*/ 2147483647 h 45"/>
                <a:gd name="T32" fmla="*/ 2147483647 w 195"/>
                <a:gd name="T33" fmla="*/ 2147483647 h 45"/>
                <a:gd name="T34" fmla="*/ 2147483647 w 195"/>
                <a:gd name="T35" fmla="*/ 2147483647 h 45"/>
                <a:gd name="T36" fmla="*/ 2147483647 w 195"/>
                <a:gd name="T37" fmla="*/ 2147483647 h 45"/>
                <a:gd name="T38" fmla="*/ 2147483647 w 195"/>
                <a:gd name="T39" fmla="*/ 0 h 45"/>
                <a:gd name="T40" fmla="*/ 2147483647 w 195"/>
                <a:gd name="T41" fmla="*/ 2147483647 h 45"/>
                <a:gd name="T42" fmla="*/ 2147483647 w 195"/>
                <a:gd name="T43" fmla="*/ 2147483647 h 45"/>
                <a:gd name="T44" fmla="*/ 2147483647 w 195"/>
                <a:gd name="T45" fmla="*/ 2147483647 h 45"/>
                <a:gd name="T46" fmla="*/ 2147483647 w 195"/>
                <a:gd name="T47" fmla="*/ 2147483647 h 45"/>
                <a:gd name="T48" fmla="*/ 2147483647 w 195"/>
                <a:gd name="T49" fmla="*/ 2147483647 h 45"/>
                <a:gd name="T50" fmla="*/ 2147483647 w 195"/>
                <a:gd name="T51" fmla="*/ 2147483647 h 45"/>
                <a:gd name="T52" fmla="*/ 2147483647 w 195"/>
                <a:gd name="T53" fmla="*/ 2147483647 h 45"/>
                <a:gd name="T54" fmla="*/ 2147483647 w 195"/>
                <a:gd name="T55" fmla="*/ 2147483647 h 45"/>
                <a:gd name="T56" fmla="*/ 2147483647 w 195"/>
                <a:gd name="T57" fmla="*/ 2147483647 h 45"/>
                <a:gd name="T58" fmla="*/ 2147483647 w 195"/>
                <a:gd name="T59" fmla="*/ 2147483647 h 45"/>
                <a:gd name="T60" fmla="*/ 2147483647 w 195"/>
                <a:gd name="T61" fmla="*/ 2147483647 h 45"/>
                <a:gd name="T62" fmla="*/ 2147483647 w 195"/>
                <a:gd name="T63" fmla="*/ 2147483647 h 45"/>
                <a:gd name="T64" fmla="*/ 2147483647 w 195"/>
                <a:gd name="T65" fmla="*/ 2147483647 h 45"/>
                <a:gd name="T66" fmla="*/ 2147483647 w 195"/>
                <a:gd name="T67" fmla="*/ 2147483647 h 45"/>
                <a:gd name="T68" fmla="*/ 2147483647 w 195"/>
                <a:gd name="T69" fmla="*/ 2147483647 h 45"/>
                <a:gd name="T70" fmla="*/ 2147483647 w 195"/>
                <a:gd name="T71" fmla="*/ 2147483647 h 45"/>
                <a:gd name="T72" fmla="*/ 2147483647 w 195"/>
                <a:gd name="T73" fmla="*/ 2147483647 h 45"/>
                <a:gd name="T74" fmla="*/ 2147483647 w 195"/>
                <a:gd name="T75" fmla="*/ 2147483647 h 45"/>
                <a:gd name="T76" fmla="*/ 2147483647 w 195"/>
                <a:gd name="T77" fmla="*/ 2147483647 h 45"/>
                <a:gd name="T78" fmla="*/ 2147483647 w 195"/>
                <a:gd name="T79" fmla="*/ 2147483647 h 45"/>
                <a:gd name="T80" fmla="*/ 2147483647 w 195"/>
                <a:gd name="T81" fmla="*/ 2147483647 h 45"/>
                <a:gd name="T82" fmla="*/ 0 w 195"/>
                <a:gd name="T83" fmla="*/ 2147483647 h 45"/>
                <a:gd name="T84" fmla="*/ 2147483647 w 195"/>
                <a:gd name="T85" fmla="*/ 2147483647 h 45"/>
                <a:gd name="T86" fmla="*/ 2147483647 w 195"/>
                <a:gd name="T87" fmla="*/ 2147483647 h 4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5"/>
                <a:gd name="T133" fmla="*/ 0 h 45"/>
                <a:gd name="T134" fmla="*/ 195 w 195"/>
                <a:gd name="T135" fmla="*/ 45 h 4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5" h="45">
                  <a:moveTo>
                    <a:pt x="7" y="7"/>
                  </a:moveTo>
                  <a:lnTo>
                    <a:pt x="9" y="7"/>
                  </a:lnTo>
                  <a:lnTo>
                    <a:pt x="17" y="7"/>
                  </a:lnTo>
                  <a:lnTo>
                    <a:pt x="19" y="9"/>
                  </a:lnTo>
                  <a:lnTo>
                    <a:pt x="24" y="11"/>
                  </a:lnTo>
                  <a:lnTo>
                    <a:pt x="30" y="11"/>
                  </a:lnTo>
                  <a:lnTo>
                    <a:pt x="38" y="13"/>
                  </a:lnTo>
                  <a:lnTo>
                    <a:pt x="41" y="13"/>
                  </a:lnTo>
                  <a:lnTo>
                    <a:pt x="45" y="13"/>
                  </a:lnTo>
                  <a:lnTo>
                    <a:pt x="49" y="13"/>
                  </a:lnTo>
                  <a:lnTo>
                    <a:pt x="53" y="13"/>
                  </a:lnTo>
                  <a:lnTo>
                    <a:pt x="57" y="13"/>
                  </a:lnTo>
                  <a:lnTo>
                    <a:pt x="60" y="15"/>
                  </a:lnTo>
                  <a:lnTo>
                    <a:pt x="64" y="15"/>
                  </a:lnTo>
                  <a:lnTo>
                    <a:pt x="68" y="17"/>
                  </a:lnTo>
                  <a:lnTo>
                    <a:pt x="74" y="17"/>
                  </a:lnTo>
                  <a:lnTo>
                    <a:pt x="77" y="17"/>
                  </a:lnTo>
                  <a:lnTo>
                    <a:pt x="81" y="17"/>
                  </a:lnTo>
                  <a:lnTo>
                    <a:pt x="85" y="17"/>
                  </a:lnTo>
                  <a:lnTo>
                    <a:pt x="91" y="17"/>
                  </a:lnTo>
                  <a:lnTo>
                    <a:pt x="95" y="17"/>
                  </a:lnTo>
                  <a:lnTo>
                    <a:pt x="100" y="17"/>
                  </a:lnTo>
                  <a:lnTo>
                    <a:pt x="104" y="17"/>
                  </a:lnTo>
                  <a:lnTo>
                    <a:pt x="108" y="17"/>
                  </a:lnTo>
                  <a:lnTo>
                    <a:pt x="112" y="15"/>
                  </a:lnTo>
                  <a:lnTo>
                    <a:pt x="117" y="15"/>
                  </a:lnTo>
                  <a:lnTo>
                    <a:pt x="121" y="15"/>
                  </a:lnTo>
                  <a:lnTo>
                    <a:pt x="125" y="13"/>
                  </a:lnTo>
                  <a:lnTo>
                    <a:pt x="129" y="13"/>
                  </a:lnTo>
                  <a:lnTo>
                    <a:pt x="133" y="13"/>
                  </a:lnTo>
                  <a:lnTo>
                    <a:pt x="136" y="13"/>
                  </a:lnTo>
                  <a:lnTo>
                    <a:pt x="144" y="11"/>
                  </a:lnTo>
                  <a:lnTo>
                    <a:pt x="152" y="9"/>
                  </a:lnTo>
                  <a:lnTo>
                    <a:pt x="159" y="7"/>
                  </a:lnTo>
                  <a:lnTo>
                    <a:pt x="167" y="5"/>
                  </a:lnTo>
                  <a:lnTo>
                    <a:pt x="172" y="3"/>
                  </a:lnTo>
                  <a:lnTo>
                    <a:pt x="178" y="3"/>
                  </a:lnTo>
                  <a:lnTo>
                    <a:pt x="182" y="1"/>
                  </a:lnTo>
                  <a:lnTo>
                    <a:pt x="188" y="1"/>
                  </a:lnTo>
                  <a:lnTo>
                    <a:pt x="193" y="0"/>
                  </a:lnTo>
                  <a:lnTo>
                    <a:pt x="195" y="1"/>
                  </a:lnTo>
                  <a:lnTo>
                    <a:pt x="193" y="3"/>
                  </a:lnTo>
                  <a:lnTo>
                    <a:pt x="188" y="9"/>
                  </a:lnTo>
                  <a:lnTo>
                    <a:pt x="184" y="11"/>
                  </a:lnTo>
                  <a:lnTo>
                    <a:pt x="178" y="13"/>
                  </a:lnTo>
                  <a:lnTo>
                    <a:pt x="174" y="17"/>
                  </a:lnTo>
                  <a:lnTo>
                    <a:pt x="169" y="20"/>
                  </a:lnTo>
                  <a:lnTo>
                    <a:pt x="163" y="22"/>
                  </a:lnTo>
                  <a:lnTo>
                    <a:pt x="155" y="26"/>
                  </a:lnTo>
                  <a:lnTo>
                    <a:pt x="148" y="28"/>
                  </a:lnTo>
                  <a:lnTo>
                    <a:pt x="140" y="32"/>
                  </a:lnTo>
                  <a:lnTo>
                    <a:pt x="136" y="34"/>
                  </a:lnTo>
                  <a:lnTo>
                    <a:pt x="133" y="34"/>
                  </a:lnTo>
                  <a:lnTo>
                    <a:pt x="129" y="36"/>
                  </a:lnTo>
                  <a:lnTo>
                    <a:pt x="125" y="38"/>
                  </a:lnTo>
                  <a:lnTo>
                    <a:pt x="121" y="38"/>
                  </a:lnTo>
                  <a:lnTo>
                    <a:pt x="117" y="39"/>
                  </a:lnTo>
                  <a:lnTo>
                    <a:pt x="114" y="39"/>
                  </a:lnTo>
                  <a:lnTo>
                    <a:pt x="110" y="41"/>
                  </a:lnTo>
                  <a:lnTo>
                    <a:pt x="106" y="41"/>
                  </a:lnTo>
                  <a:lnTo>
                    <a:pt x="100" y="43"/>
                  </a:lnTo>
                  <a:lnTo>
                    <a:pt x="96" y="43"/>
                  </a:lnTo>
                  <a:lnTo>
                    <a:pt x="93" y="43"/>
                  </a:lnTo>
                  <a:lnTo>
                    <a:pt x="89" y="43"/>
                  </a:lnTo>
                  <a:lnTo>
                    <a:pt x="85" y="45"/>
                  </a:lnTo>
                  <a:lnTo>
                    <a:pt x="79" y="45"/>
                  </a:lnTo>
                  <a:lnTo>
                    <a:pt x="77" y="45"/>
                  </a:lnTo>
                  <a:lnTo>
                    <a:pt x="72" y="45"/>
                  </a:lnTo>
                  <a:lnTo>
                    <a:pt x="68" y="45"/>
                  </a:lnTo>
                  <a:lnTo>
                    <a:pt x="64" y="45"/>
                  </a:lnTo>
                  <a:lnTo>
                    <a:pt x="60" y="45"/>
                  </a:lnTo>
                  <a:lnTo>
                    <a:pt x="53" y="45"/>
                  </a:lnTo>
                  <a:lnTo>
                    <a:pt x="47" y="43"/>
                  </a:lnTo>
                  <a:lnTo>
                    <a:pt x="39" y="43"/>
                  </a:lnTo>
                  <a:lnTo>
                    <a:pt x="34" y="41"/>
                  </a:lnTo>
                  <a:lnTo>
                    <a:pt x="26" y="39"/>
                  </a:lnTo>
                  <a:lnTo>
                    <a:pt x="22" y="38"/>
                  </a:lnTo>
                  <a:lnTo>
                    <a:pt x="17" y="36"/>
                  </a:lnTo>
                  <a:lnTo>
                    <a:pt x="13" y="34"/>
                  </a:lnTo>
                  <a:lnTo>
                    <a:pt x="7" y="30"/>
                  </a:lnTo>
                  <a:lnTo>
                    <a:pt x="5" y="30"/>
                  </a:lnTo>
                  <a:lnTo>
                    <a:pt x="1" y="24"/>
                  </a:lnTo>
                  <a:lnTo>
                    <a:pt x="0" y="22"/>
                  </a:lnTo>
                  <a:lnTo>
                    <a:pt x="0" y="17"/>
                  </a:lnTo>
                  <a:lnTo>
                    <a:pt x="1" y="13"/>
                  </a:lnTo>
                  <a:lnTo>
                    <a:pt x="5" y="7"/>
                  </a:lnTo>
                  <a:lnTo>
                    <a:pt x="7" y="7"/>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37" name="Freeform 13"/>
            <p:cNvSpPr>
              <a:spLocks/>
            </p:cNvSpPr>
            <p:nvPr/>
          </p:nvSpPr>
          <p:spPr bwMode="auto">
            <a:xfrm>
              <a:off x="1646238" y="6151563"/>
              <a:ext cx="133350" cy="30162"/>
            </a:xfrm>
            <a:custGeom>
              <a:avLst/>
              <a:gdLst>
                <a:gd name="T0" fmla="*/ 2147483647 w 169"/>
                <a:gd name="T1" fmla="*/ 0 h 40"/>
                <a:gd name="T2" fmla="*/ 2147483647 w 169"/>
                <a:gd name="T3" fmla="*/ 2147483647 h 40"/>
                <a:gd name="T4" fmla="*/ 2147483647 w 169"/>
                <a:gd name="T5" fmla="*/ 2147483647 h 40"/>
                <a:gd name="T6" fmla="*/ 2147483647 w 169"/>
                <a:gd name="T7" fmla="*/ 2147483647 h 40"/>
                <a:gd name="T8" fmla="*/ 2147483647 w 169"/>
                <a:gd name="T9" fmla="*/ 2147483647 h 40"/>
                <a:gd name="T10" fmla="*/ 2147483647 w 169"/>
                <a:gd name="T11" fmla="*/ 2147483647 h 40"/>
                <a:gd name="T12" fmla="*/ 2147483647 w 169"/>
                <a:gd name="T13" fmla="*/ 2147483647 h 40"/>
                <a:gd name="T14" fmla="*/ 2147483647 w 169"/>
                <a:gd name="T15" fmla="*/ 2147483647 h 40"/>
                <a:gd name="T16" fmla="*/ 2147483647 w 169"/>
                <a:gd name="T17" fmla="*/ 2147483647 h 40"/>
                <a:gd name="T18" fmla="*/ 2147483647 w 169"/>
                <a:gd name="T19" fmla="*/ 2147483647 h 40"/>
                <a:gd name="T20" fmla="*/ 2147483647 w 169"/>
                <a:gd name="T21" fmla="*/ 2147483647 h 40"/>
                <a:gd name="T22" fmla="*/ 2147483647 w 169"/>
                <a:gd name="T23" fmla="*/ 2147483647 h 40"/>
                <a:gd name="T24" fmla="*/ 2147483647 w 169"/>
                <a:gd name="T25" fmla="*/ 2147483647 h 40"/>
                <a:gd name="T26" fmla="*/ 2147483647 w 169"/>
                <a:gd name="T27" fmla="*/ 0 h 40"/>
                <a:gd name="T28" fmla="*/ 2147483647 w 169"/>
                <a:gd name="T29" fmla="*/ 2147483647 h 40"/>
                <a:gd name="T30" fmla="*/ 2147483647 w 169"/>
                <a:gd name="T31" fmla="*/ 2147483647 h 40"/>
                <a:gd name="T32" fmla="*/ 2147483647 w 169"/>
                <a:gd name="T33" fmla="*/ 2147483647 h 40"/>
                <a:gd name="T34" fmla="*/ 2147483647 w 169"/>
                <a:gd name="T35" fmla="*/ 2147483647 h 40"/>
                <a:gd name="T36" fmla="*/ 2147483647 w 169"/>
                <a:gd name="T37" fmla="*/ 2147483647 h 40"/>
                <a:gd name="T38" fmla="*/ 2147483647 w 169"/>
                <a:gd name="T39" fmla="*/ 2147483647 h 40"/>
                <a:gd name="T40" fmla="*/ 2147483647 w 169"/>
                <a:gd name="T41" fmla="*/ 2147483647 h 40"/>
                <a:gd name="T42" fmla="*/ 2147483647 w 169"/>
                <a:gd name="T43" fmla="*/ 2147483647 h 40"/>
                <a:gd name="T44" fmla="*/ 2147483647 w 169"/>
                <a:gd name="T45" fmla="*/ 2147483647 h 40"/>
                <a:gd name="T46" fmla="*/ 2147483647 w 169"/>
                <a:gd name="T47" fmla="*/ 2147483647 h 40"/>
                <a:gd name="T48" fmla="*/ 2147483647 w 169"/>
                <a:gd name="T49" fmla="*/ 2147483647 h 40"/>
                <a:gd name="T50" fmla="*/ 2147483647 w 169"/>
                <a:gd name="T51" fmla="*/ 2147483647 h 40"/>
                <a:gd name="T52" fmla="*/ 2147483647 w 169"/>
                <a:gd name="T53" fmla="*/ 2147483647 h 40"/>
                <a:gd name="T54" fmla="*/ 2147483647 w 169"/>
                <a:gd name="T55" fmla="*/ 2147483647 h 40"/>
                <a:gd name="T56" fmla="*/ 2147483647 w 169"/>
                <a:gd name="T57" fmla="*/ 2147483647 h 40"/>
                <a:gd name="T58" fmla="*/ 0 w 169"/>
                <a:gd name="T59" fmla="*/ 2147483647 h 40"/>
                <a:gd name="T60" fmla="*/ 0 w 169"/>
                <a:gd name="T61" fmla="*/ 2147483647 h 40"/>
                <a:gd name="T62" fmla="*/ 2147483647 w 169"/>
                <a:gd name="T63" fmla="*/ 2147483647 h 40"/>
                <a:gd name="T64" fmla="*/ 2147483647 w 169"/>
                <a:gd name="T65" fmla="*/ 0 h 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9"/>
                <a:gd name="T100" fmla="*/ 0 h 40"/>
                <a:gd name="T101" fmla="*/ 169 w 169"/>
                <a:gd name="T102" fmla="*/ 40 h 4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9" h="40">
                  <a:moveTo>
                    <a:pt x="12" y="0"/>
                  </a:moveTo>
                  <a:lnTo>
                    <a:pt x="14" y="0"/>
                  </a:lnTo>
                  <a:lnTo>
                    <a:pt x="17" y="2"/>
                  </a:lnTo>
                  <a:lnTo>
                    <a:pt x="19" y="2"/>
                  </a:lnTo>
                  <a:lnTo>
                    <a:pt x="23" y="4"/>
                  </a:lnTo>
                  <a:lnTo>
                    <a:pt x="29" y="4"/>
                  </a:lnTo>
                  <a:lnTo>
                    <a:pt x="35" y="6"/>
                  </a:lnTo>
                  <a:lnTo>
                    <a:pt x="38" y="8"/>
                  </a:lnTo>
                  <a:lnTo>
                    <a:pt x="44" y="10"/>
                  </a:lnTo>
                  <a:lnTo>
                    <a:pt x="50" y="10"/>
                  </a:lnTo>
                  <a:lnTo>
                    <a:pt x="57" y="11"/>
                  </a:lnTo>
                  <a:lnTo>
                    <a:pt x="63" y="11"/>
                  </a:lnTo>
                  <a:lnTo>
                    <a:pt x="69" y="13"/>
                  </a:lnTo>
                  <a:lnTo>
                    <a:pt x="76" y="13"/>
                  </a:lnTo>
                  <a:lnTo>
                    <a:pt x="84" y="15"/>
                  </a:lnTo>
                  <a:lnTo>
                    <a:pt x="92" y="13"/>
                  </a:lnTo>
                  <a:lnTo>
                    <a:pt x="99" y="13"/>
                  </a:lnTo>
                  <a:lnTo>
                    <a:pt x="107" y="11"/>
                  </a:lnTo>
                  <a:lnTo>
                    <a:pt x="114" y="11"/>
                  </a:lnTo>
                  <a:lnTo>
                    <a:pt x="122" y="10"/>
                  </a:lnTo>
                  <a:lnTo>
                    <a:pt x="128" y="8"/>
                  </a:lnTo>
                  <a:lnTo>
                    <a:pt x="135" y="6"/>
                  </a:lnTo>
                  <a:lnTo>
                    <a:pt x="141" y="6"/>
                  </a:lnTo>
                  <a:lnTo>
                    <a:pt x="147" y="4"/>
                  </a:lnTo>
                  <a:lnTo>
                    <a:pt x="152" y="4"/>
                  </a:lnTo>
                  <a:lnTo>
                    <a:pt x="156" y="2"/>
                  </a:lnTo>
                  <a:lnTo>
                    <a:pt x="162" y="0"/>
                  </a:lnTo>
                  <a:lnTo>
                    <a:pt x="168" y="0"/>
                  </a:lnTo>
                  <a:lnTo>
                    <a:pt x="169" y="2"/>
                  </a:lnTo>
                  <a:lnTo>
                    <a:pt x="169" y="4"/>
                  </a:lnTo>
                  <a:lnTo>
                    <a:pt x="164" y="8"/>
                  </a:lnTo>
                  <a:lnTo>
                    <a:pt x="160" y="10"/>
                  </a:lnTo>
                  <a:lnTo>
                    <a:pt x="156" y="11"/>
                  </a:lnTo>
                  <a:lnTo>
                    <a:pt x="150" y="15"/>
                  </a:lnTo>
                  <a:lnTo>
                    <a:pt x="147" y="17"/>
                  </a:lnTo>
                  <a:lnTo>
                    <a:pt x="139" y="21"/>
                  </a:lnTo>
                  <a:lnTo>
                    <a:pt x="133" y="23"/>
                  </a:lnTo>
                  <a:lnTo>
                    <a:pt x="126" y="27"/>
                  </a:lnTo>
                  <a:lnTo>
                    <a:pt x="120" y="29"/>
                  </a:lnTo>
                  <a:lnTo>
                    <a:pt x="112" y="30"/>
                  </a:lnTo>
                  <a:lnTo>
                    <a:pt x="107" y="32"/>
                  </a:lnTo>
                  <a:lnTo>
                    <a:pt x="99" y="34"/>
                  </a:lnTo>
                  <a:lnTo>
                    <a:pt x="92" y="38"/>
                  </a:lnTo>
                  <a:lnTo>
                    <a:pt x="88" y="38"/>
                  </a:lnTo>
                  <a:lnTo>
                    <a:pt x="84" y="38"/>
                  </a:lnTo>
                  <a:lnTo>
                    <a:pt x="80" y="38"/>
                  </a:lnTo>
                  <a:lnTo>
                    <a:pt x="76" y="38"/>
                  </a:lnTo>
                  <a:lnTo>
                    <a:pt x="69" y="38"/>
                  </a:lnTo>
                  <a:lnTo>
                    <a:pt x="63" y="40"/>
                  </a:lnTo>
                  <a:lnTo>
                    <a:pt x="55" y="40"/>
                  </a:lnTo>
                  <a:lnTo>
                    <a:pt x="48" y="40"/>
                  </a:lnTo>
                  <a:lnTo>
                    <a:pt x="42" y="38"/>
                  </a:lnTo>
                  <a:lnTo>
                    <a:pt x="36" y="38"/>
                  </a:lnTo>
                  <a:lnTo>
                    <a:pt x="29" y="36"/>
                  </a:lnTo>
                  <a:lnTo>
                    <a:pt x="25" y="34"/>
                  </a:lnTo>
                  <a:lnTo>
                    <a:pt x="19" y="34"/>
                  </a:lnTo>
                  <a:lnTo>
                    <a:pt x="16" y="32"/>
                  </a:lnTo>
                  <a:lnTo>
                    <a:pt x="8" y="29"/>
                  </a:lnTo>
                  <a:lnTo>
                    <a:pt x="4" y="25"/>
                  </a:lnTo>
                  <a:lnTo>
                    <a:pt x="0" y="21"/>
                  </a:lnTo>
                  <a:lnTo>
                    <a:pt x="0" y="15"/>
                  </a:lnTo>
                  <a:lnTo>
                    <a:pt x="0" y="11"/>
                  </a:lnTo>
                  <a:lnTo>
                    <a:pt x="4" y="8"/>
                  </a:lnTo>
                  <a:lnTo>
                    <a:pt x="8" y="2"/>
                  </a:lnTo>
                  <a:lnTo>
                    <a:pt x="12"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38" name="Freeform 14"/>
            <p:cNvSpPr>
              <a:spLocks/>
            </p:cNvSpPr>
            <p:nvPr/>
          </p:nvSpPr>
          <p:spPr bwMode="auto">
            <a:xfrm>
              <a:off x="1651000" y="6218238"/>
              <a:ext cx="120650" cy="28575"/>
            </a:xfrm>
            <a:custGeom>
              <a:avLst/>
              <a:gdLst>
                <a:gd name="T0" fmla="*/ 2147483647 w 152"/>
                <a:gd name="T1" fmla="*/ 0 h 36"/>
                <a:gd name="T2" fmla="*/ 2147483647 w 152"/>
                <a:gd name="T3" fmla="*/ 0 h 36"/>
                <a:gd name="T4" fmla="*/ 2147483647 w 152"/>
                <a:gd name="T5" fmla="*/ 2147483647 h 36"/>
                <a:gd name="T6" fmla="*/ 2147483647 w 152"/>
                <a:gd name="T7" fmla="*/ 2147483647 h 36"/>
                <a:gd name="T8" fmla="*/ 2147483647 w 152"/>
                <a:gd name="T9" fmla="*/ 2147483647 h 36"/>
                <a:gd name="T10" fmla="*/ 2147483647 w 152"/>
                <a:gd name="T11" fmla="*/ 2147483647 h 36"/>
                <a:gd name="T12" fmla="*/ 2147483647 w 152"/>
                <a:gd name="T13" fmla="*/ 2147483647 h 36"/>
                <a:gd name="T14" fmla="*/ 2147483647 w 152"/>
                <a:gd name="T15" fmla="*/ 2147483647 h 36"/>
                <a:gd name="T16" fmla="*/ 2147483647 w 152"/>
                <a:gd name="T17" fmla="*/ 2147483647 h 36"/>
                <a:gd name="T18" fmla="*/ 2147483647 w 152"/>
                <a:gd name="T19" fmla="*/ 2147483647 h 36"/>
                <a:gd name="T20" fmla="*/ 2147483647 w 152"/>
                <a:gd name="T21" fmla="*/ 2147483647 h 36"/>
                <a:gd name="T22" fmla="*/ 2147483647 w 152"/>
                <a:gd name="T23" fmla="*/ 2147483647 h 36"/>
                <a:gd name="T24" fmla="*/ 2147483647 w 152"/>
                <a:gd name="T25" fmla="*/ 2147483647 h 36"/>
                <a:gd name="T26" fmla="*/ 2147483647 w 152"/>
                <a:gd name="T27" fmla="*/ 2147483647 h 36"/>
                <a:gd name="T28" fmla="*/ 2147483647 w 152"/>
                <a:gd name="T29" fmla="*/ 2147483647 h 36"/>
                <a:gd name="T30" fmla="*/ 2147483647 w 152"/>
                <a:gd name="T31" fmla="*/ 2147483647 h 36"/>
                <a:gd name="T32" fmla="*/ 2147483647 w 152"/>
                <a:gd name="T33" fmla="*/ 2147483647 h 36"/>
                <a:gd name="T34" fmla="*/ 2147483647 w 152"/>
                <a:gd name="T35" fmla="*/ 2147483647 h 36"/>
                <a:gd name="T36" fmla="*/ 2147483647 w 152"/>
                <a:gd name="T37" fmla="*/ 2147483647 h 36"/>
                <a:gd name="T38" fmla="*/ 2147483647 w 152"/>
                <a:gd name="T39" fmla="*/ 2147483647 h 36"/>
                <a:gd name="T40" fmla="*/ 2147483647 w 152"/>
                <a:gd name="T41" fmla="*/ 2147483647 h 36"/>
                <a:gd name="T42" fmla="*/ 2147483647 w 152"/>
                <a:gd name="T43" fmla="*/ 2147483647 h 36"/>
                <a:gd name="T44" fmla="*/ 2147483647 w 152"/>
                <a:gd name="T45" fmla="*/ 2147483647 h 36"/>
                <a:gd name="T46" fmla="*/ 2147483647 w 152"/>
                <a:gd name="T47" fmla="*/ 2147483647 h 36"/>
                <a:gd name="T48" fmla="*/ 2147483647 w 152"/>
                <a:gd name="T49" fmla="*/ 2147483647 h 36"/>
                <a:gd name="T50" fmla="*/ 2147483647 w 152"/>
                <a:gd name="T51" fmla="*/ 2147483647 h 36"/>
                <a:gd name="T52" fmla="*/ 2147483647 w 152"/>
                <a:gd name="T53" fmla="*/ 2147483647 h 36"/>
                <a:gd name="T54" fmla="*/ 2147483647 w 152"/>
                <a:gd name="T55" fmla="*/ 2147483647 h 36"/>
                <a:gd name="T56" fmla="*/ 2147483647 w 152"/>
                <a:gd name="T57" fmla="*/ 2147483647 h 36"/>
                <a:gd name="T58" fmla="*/ 2147483647 w 152"/>
                <a:gd name="T59" fmla="*/ 2147483647 h 36"/>
                <a:gd name="T60" fmla="*/ 2147483647 w 152"/>
                <a:gd name="T61" fmla="*/ 2147483647 h 36"/>
                <a:gd name="T62" fmla="*/ 2147483647 w 152"/>
                <a:gd name="T63" fmla="*/ 2147483647 h 36"/>
                <a:gd name="T64" fmla="*/ 2147483647 w 152"/>
                <a:gd name="T65" fmla="*/ 2147483647 h 36"/>
                <a:gd name="T66" fmla="*/ 2147483647 w 152"/>
                <a:gd name="T67" fmla="*/ 2147483647 h 36"/>
                <a:gd name="T68" fmla="*/ 2147483647 w 152"/>
                <a:gd name="T69" fmla="*/ 2147483647 h 36"/>
                <a:gd name="T70" fmla="*/ 2147483647 w 152"/>
                <a:gd name="T71" fmla="*/ 2147483647 h 36"/>
                <a:gd name="T72" fmla="*/ 2147483647 w 152"/>
                <a:gd name="T73" fmla="*/ 2147483647 h 36"/>
                <a:gd name="T74" fmla="*/ 2147483647 w 152"/>
                <a:gd name="T75" fmla="*/ 2147483647 h 36"/>
                <a:gd name="T76" fmla="*/ 2147483647 w 152"/>
                <a:gd name="T77" fmla="*/ 2147483647 h 36"/>
                <a:gd name="T78" fmla="*/ 2147483647 w 152"/>
                <a:gd name="T79" fmla="*/ 2147483647 h 36"/>
                <a:gd name="T80" fmla="*/ 2147483647 w 152"/>
                <a:gd name="T81" fmla="*/ 2147483647 h 36"/>
                <a:gd name="T82" fmla="*/ 2147483647 w 152"/>
                <a:gd name="T83" fmla="*/ 2147483647 h 36"/>
                <a:gd name="T84" fmla="*/ 2147483647 w 152"/>
                <a:gd name="T85" fmla="*/ 2147483647 h 36"/>
                <a:gd name="T86" fmla="*/ 2147483647 w 152"/>
                <a:gd name="T87" fmla="*/ 2147483647 h 36"/>
                <a:gd name="T88" fmla="*/ 2147483647 w 152"/>
                <a:gd name="T89" fmla="*/ 2147483647 h 36"/>
                <a:gd name="T90" fmla="*/ 2147483647 w 152"/>
                <a:gd name="T91" fmla="*/ 2147483647 h 36"/>
                <a:gd name="T92" fmla="*/ 2147483647 w 152"/>
                <a:gd name="T93" fmla="*/ 2147483647 h 36"/>
                <a:gd name="T94" fmla="*/ 2147483647 w 152"/>
                <a:gd name="T95" fmla="*/ 2147483647 h 36"/>
                <a:gd name="T96" fmla="*/ 2147483647 w 152"/>
                <a:gd name="T97" fmla="*/ 2147483647 h 36"/>
                <a:gd name="T98" fmla="*/ 2147483647 w 152"/>
                <a:gd name="T99" fmla="*/ 2147483647 h 36"/>
                <a:gd name="T100" fmla="*/ 2147483647 w 152"/>
                <a:gd name="T101" fmla="*/ 2147483647 h 36"/>
                <a:gd name="T102" fmla="*/ 2147483647 w 152"/>
                <a:gd name="T103" fmla="*/ 2147483647 h 36"/>
                <a:gd name="T104" fmla="*/ 2147483647 w 152"/>
                <a:gd name="T105" fmla="*/ 2147483647 h 36"/>
                <a:gd name="T106" fmla="*/ 2147483647 w 152"/>
                <a:gd name="T107" fmla="*/ 2147483647 h 36"/>
                <a:gd name="T108" fmla="*/ 2147483647 w 152"/>
                <a:gd name="T109" fmla="*/ 2147483647 h 36"/>
                <a:gd name="T110" fmla="*/ 2147483647 w 152"/>
                <a:gd name="T111" fmla="*/ 2147483647 h 36"/>
                <a:gd name="T112" fmla="*/ 2147483647 w 152"/>
                <a:gd name="T113" fmla="*/ 2147483647 h 36"/>
                <a:gd name="T114" fmla="*/ 0 w 152"/>
                <a:gd name="T115" fmla="*/ 2147483647 h 36"/>
                <a:gd name="T116" fmla="*/ 2147483647 w 152"/>
                <a:gd name="T117" fmla="*/ 2147483647 h 36"/>
                <a:gd name="T118" fmla="*/ 2147483647 w 152"/>
                <a:gd name="T119" fmla="*/ 0 h 36"/>
                <a:gd name="T120" fmla="*/ 2147483647 w 152"/>
                <a:gd name="T121" fmla="*/ 0 h 36"/>
                <a:gd name="T122" fmla="*/ 2147483647 w 152"/>
                <a:gd name="T123" fmla="*/ 0 h 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52"/>
                <a:gd name="T187" fmla="*/ 0 h 36"/>
                <a:gd name="T188" fmla="*/ 152 w 152"/>
                <a:gd name="T189" fmla="*/ 36 h 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52" h="36">
                  <a:moveTo>
                    <a:pt x="13" y="0"/>
                  </a:moveTo>
                  <a:lnTo>
                    <a:pt x="13" y="0"/>
                  </a:lnTo>
                  <a:lnTo>
                    <a:pt x="17" y="2"/>
                  </a:lnTo>
                  <a:lnTo>
                    <a:pt x="21" y="2"/>
                  </a:lnTo>
                  <a:lnTo>
                    <a:pt x="25" y="3"/>
                  </a:lnTo>
                  <a:lnTo>
                    <a:pt x="29" y="3"/>
                  </a:lnTo>
                  <a:lnTo>
                    <a:pt x="34" y="5"/>
                  </a:lnTo>
                  <a:lnTo>
                    <a:pt x="38" y="7"/>
                  </a:lnTo>
                  <a:lnTo>
                    <a:pt x="44" y="9"/>
                  </a:lnTo>
                  <a:lnTo>
                    <a:pt x="49" y="9"/>
                  </a:lnTo>
                  <a:lnTo>
                    <a:pt x="55" y="11"/>
                  </a:lnTo>
                  <a:lnTo>
                    <a:pt x="61" y="13"/>
                  </a:lnTo>
                  <a:lnTo>
                    <a:pt x="68" y="15"/>
                  </a:lnTo>
                  <a:lnTo>
                    <a:pt x="74" y="15"/>
                  </a:lnTo>
                  <a:lnTo>
                    <a:pt x="82" y="17"/>
                  </a:lnTo>
                  <a:lnTo>
                    <a:pt x="87" y="17"/>
                  </a:lnTo>
                  <a:lnTo>
                    <a:pt x="93" y="17"/>
                  </a:lnTo>
                  <a:lnTo>
                    <a:pt x="99" y="17"/>
                  </a:lnTo>
                  <a:lnTo>
                    <a:pt x="106" y="17"/>
                  </a:lnTo>
                  <a:lnTo>
                    <a:pt x="110" y="15"/>
                  </a:lnTo>
                  <a:lnTo>
                    <a:pt x="116" y="15"/>
                  </a:lnTo>
                  <a:lnTo>
                    <a:pt x="122" y="15"/>
                  </a:lnTo>
                  <a:lnTo>
                    <a:pt x="127" y="15"/>
                  </a:lnTo>
                  <a:lnTo>
                    <a:pt x="133" y="15"/>
                  </a:lnTo>
                  <a:lnTo>
                    <a:pt x="137" y="15"/>
                  </a:lnTo>
                  <a:lnTo>
                    <a:pt x="141" y="13"/>
                  </a:lnTo>
                  <a:lnTo>
                    <a:pt x="144" y="13"/>
                  </a:lnTo>
                  <a:lnTo>
                    <a:pt x="148" y="13"/>
                  </a:lnTo>
                  <a:lnTo>
                    <a:pt x="152" y="15"/>
                  </a:lnTo>
                  <a:lnTo>
                    <a:pt x="150" y="15"/>
                  </a:lnTo>
                  <a:lnTo>
                    <a:pt x="146" y="19"/>
                  </a:lnTo>
                  <a:lnTo>
                    <a:pt x="143" y="21"/>
                  </a:lnTo>
                  <a:lnTo>
                    <a:pt x="139" y="22"/>
                  </a:lnTo>
                  <a:lnTo>
                    <a:pt x="135" y="22"/>
                  </a:lnTo>
                  <a:lnTo>
                    <a:pt x="131" y="24"/>
                  </a:lnTo>
                  <a:lnTo>
                    <a:pt x="125" y="26"/>
                  </a:lnTo>
                  <a:lnTo>
                    <a:pt x="120" y="28"/>
                  </a:lnTo>
                  <a:lnTo>
                    <a:pt x="114" y="30"/>
                  </a:lnTo>
                  <a:lnTo>
                    <a:pt x="108" y="30"/>
                  </a:lnTo>
                  <a:lnTo>
                    <a:pt x="103" y="32"/>
                  </a:lnTo>
                  <a:lnTo>
                    <a:pt x="97" y="34"/>
                  </a:lnTo>
                  <a:lnTo>
                    <a:pt x="89" y="34"/>
                  </a:lnTo>
                  <a:lnTo>
                    <a:pt x="84" y="36"/>
                  </a:lnTo>
                  <a:lnTo>
                    <a:pt x="76" y="34"/>
                  </a:lnTo>
                  <a:lnTo>
                    <a:pt x="70" y="34"/>
                  </a:lnTo>
                  <a:lnTo>
                    <a:pt x="63" y="34"/>
                  </a:lnTo>
                  <a:lnTo>
                    <a:pt x="57" y="34"/>
                  </a:lnTo>
                  <a:lnTo>
                    <a:pt x="51" y="32"/>
                  </a:lnTo>
                  <a:lnTo>
                    <a:pt x="44" y="30"/>
                  </a:lnTo>
                  <a:lnTo>
                    <a:pt x="38" y="28"/>
                  </a:lnTo>
                  <a:lnTo>
                    <a:pt x="34" y="28"/>
                  </a:lnTo>
                  <a:lnTo>
                    <a:pt x="29" y="26"/>
                  </a:lnTo>
                  <a:lnTo>
                    <a:pt x="23" y="24"/>
                  </a:lnTo>
                  <a:lnTo>
                    <a:pt x="19" y="22"/>
                  </a:lnTo>
                  <a:lnTo>
                    <a:pt x="13" y="22"/>
                  </a:lnTo>
                  <a:lnTo>
                    <a:pt x="8" y="19"/>
                  </a:lnTo>
                  <a:lnTo>
                    <a:pt x="2" y="15"/>
                  </a:lnTo>
                  <a:lnTo>
                    <a:pt x="0" y="9"/>
                  </a:lnTo>
                  <a:lnTo>
                    <a:pt x="6" y="3"/>
                  </a:lnTo>
                  <a:lnTo>
                    <a:pt x="10" y="0"/>
                  </a:lnTo>
                  <a:lnTo>
                    <a:pt x="13"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39" name="Freeform 15"/>
            <p:cNvSpPr>
              <a:spLocks/>
            </p:cNvSpPr>
            <p:nvPr/>
          </p:nvSpPr>
          <p:spPr bwMode="auto">
            <a:xfrm>
              <a:off x="1700213" y="6280150"/>
              <a:ext cx="77787" cy="19050"/>
            </a:xfrm>
            <a:custGeom>
              <a:avLst/>
              <a:gdLst>
                <a:gd name="T0" fmla="*/ 2147483647 w 99"/>
                <a:gd name="T1" fmla="*/ 0 h 22"/>
                <a:gd name="T2" fmla="*/ 2147483647 w 99"/>
                <a:gd name="T3" fmla="*/ 0 h 22"/>
                <a:gd name="T4" fmla="*/ 2147483647 w 99"/>
                <a:gd name="T5" fmla="*/ 0 h 22"/>
                <a:gd name="T6" fmla="*/ 2147483647 w 99"/>
                <a:gd name="T7" fmla="*/ 2147483647 h 22"/>
                <a:gd name="T8" fmla="*/ 2147483647 w 99"/>
                <a:gd name="T9" fmla="*/ 2147483647 h 22"/>
                <a:gd name="T10" fmla="*/ 2147483647 w 99"/>
                <a:gd name="T11" fmla="*/ 2147483647 h 22"/>
                <a:gd name="T12" fmla="*/ 2147483647 w 99"/>
                <a:gd name="T13" fmla="*/ 2147483647 h 22"/>
                <a:gd name="T14" fmla="*/ 2147483647 w 99"/>
                <a:gd name="T15" fmla="*/ 2147483647 h 22"/>
                <a:gd name="T16" fmla="*/ 2147483647 w 99"/>
                <a:gd name="T17" fmla="*/ 2147483647 h 22"/>
                <a:gd name="T18" fmla="*/ 2147483647 w 99"/>
                <a:gd name="T19" fmla="*/ 2147483647 h 22"/>
                <a:gd name="T20" fmla="*/ 2147483647 w 99"/>
                <a:gd name="T21" fmla="*/ 2147483647 h 22"/>
                <a:gd name="T22" fmla="*/ 2147483647 w 99"/>
                <a:gd name="T23" fmla="*/ 2147483647 h 22"/>
                <a:gd name="T24" fmla="*/ 2147483647 w 99"/>
                <a:gd name="T25" fmla="*/ 2147483647 h 22"/>
                <a:gd name="T26" fmla="*/ 2147483647 w 99"/>
                <a:gd name="T27" fmla="*/ 2147483647 h 22"/>
                <a:gd name="T28" fmla="*/ 2147483647 w 99"/>
                <a:gd name="T29" fmla="*/ 2147483647 h 22"/>
                <a:gd name="T30" fmla="*/ 2147483647 w 99"/>
                <a:gd name="T31" fmla="*/ 2147483647 h 22"/>
                <a:gd name="T32" fmla="*/ 2147483647 w 99"/>
                <a:gd name="T33" fmla="*/ 2147483647 h 22"/>
                <a:gd name="T34" fmla="*/ 2147483647 w 99"/>
                <a:gd name="T35" fmla="*/ 2147483647 h 22"/>
                <a:gd name="T36" fmla="*/ 2147483647 w 99"/>
                <a:gd name="T37" fmla="*/ 2147483647 h 22"/>
                <a:gd name="T38" fmla="*/ 2147483647 w 99"/>
                <a:gd name="T39" fmla="*/ 2147483647 h 22"/>
                <a:gd name="T40" fmla="*/ 2147483647 w 99"/>
                <a:gd name="T41" fmla="*/ 2147483647 h 22"/>
                <a:gd name="T42" fmla="*/ 2147483647 w 99"/>
                <a:gd name="T43" fmla="*/ 2147483647 h 22"/>
                <a:gd name="T44" fmla="*/ 2147483647 w 99"/>
                <a:gd name="T45" fmla="*/ 2147483647 h 22"/>
                <a:gd name="T46" fmla="*/ 2147483647 w 99"/>
                <a:gd name="T47" fmla="*/ 2147483647 h 22"/>
                <a:gd name="T48" fmla="*/ 2147483647 w 99"/>
                <a:gd name="T49" fmla="*/ 2147483647 h 22"/>
                <a:gd name="T50" fmla="*/ 2147483647 w 99"/>
                <a:gd name="T51" fmla="*/ 2147483647 h 22"/>
                <a:gd name="T52" fmla="*/ 2147483647 w 99"/>
                <a:gd name="T53" fmla="*/ 2147483647 h 22"/>
                <a:gd name="T54" fmla="*/ 2147483647 w 99"/>
                <a:gd name="T55" fmla="*/ 2147483647 h 22"/>
                <a:gd name="T56" fmla="*/ 2147483647 w 99"/>
                <a:gd name="T57" fmla="*/ 2147483647 h 22"/>
                <a:gd name="T58" fmla="*/ 2147483647 w 99"/>
                <a:gd name="T59" fmla="*/ 2147483647 h 22"/>
                <a:gd name="T60" fmla="*/ 2147483647 w 99"/>
                <a:gd name="T61" fmla="*/ 2147483647 h 22"/>
                <a:gd name="T62" fmla="*/ 2147483647 w 99"/>
                <a:gd name="T63" fmla="*/ 2147483647 h 22"/>
                <a:gd name="T64" fmla="*/ 2147483647 w 99"/>
                <a:gd name="T65" fmla="*/ 2147483647 h 22"/>
                <a:gd name="T66" fmla="*/ 2147483647 w 99"/>
                <a:gd name="T67" fmla="*/ 2147483647 h 22"/>
                <a:gd name="T68" fmla="*/ 2147483647 w 99"/>
                <a:gd name="T69" fmla="*/ 2147483647 h 22"/>
                <a:gd name="T70" fmla="*/ 2147483647 w 99"/>
                <a:gd name="T71" fmla="*/ 2147483647 h 22"/>
                <a:gd name="T72" fmla="*/ 2147483647 w 99"/>
                <a:gd name="T73" fmla="*/ 2147483647 h 22"/>
                <a:gd name="T74" fmla="*/ 2147483647 w 99"/>
                <a:gd name="T75" fmla="*/ 2147483647 h 22"/>
                <a:gd name="T76" fmla="*/ 2147483647 w 99"/>
                <a:gd name="T77" fmla="*/ 2147483647 h 22"/>
                <a:gd name="T78" fmla="*/ 2147483647 w 99"/>
                <a:gd name="T79" fmla="*/ 2147483647 h 22"/>
                <a:gd name="T80" fmla="*/ 2147483647 w 99"/>
                <a:gd name="T81" fmla="*/ 2147483647 h 22"/>
                <a:gd name="T82" fmla="*/ 2147483647 w 99"/>
                <a:gd name="T83" fmla="*/ 2147483647 h 22"/>
                <a:gd name="T84" fmla="*/ 2147483647 w 99"/>
                <a:gd name="T85" fmla="*/ 2147483647 h 22"/>
                <a:gd name="T86" fmla="*/ 2147483647 w 99"/>
                <a:gd name="T87" fmla="*/ 2147483647 h 22"/>
                <a:gd name="T88" fmla="*/ 2147483647 w 99"/>
                <a:gd name="T89" fmla="*/ 2147483647 h 22"/>
                <a:gd name="T90" fmla="*/ 2147483647 w 99"/>
                <a:gd name="T91" fmla="*/ 2147483647 h 22"/>
                <a:gd name="T92" fmla="*/ 2147483647 w 99"/>
                <a:gd name="T93" fmla="*/ 2147483647 h 22"/>
                <a:gd name="T94" fmla="*/ 0 w 99"/>
                <a:gd name="T95" fmla="*/ 2147483647 h 22"/>
                <a:gd name="T96" fmla="*/ 2147483647 w 99"/>
                <a:gd name="T97" fmla="*/ 2147483647 h 22"/>
                <a:gd name="T98" fmla="*/ 2147483647 w 99"/>
                <a:gd name="T99" fmla="*/ 2147483647 h 22"/>
                <a:gd name="T100" fmla="*/ 2147483647 w 99"/>
                <a:gd name="T101" fmla="*/ 0 h 22"/>
                <a:gd name="T102" fmla="*/ 2147483647 w 99"/>
                <a:gd name="T103" fmla="*/ 0 h 2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99"/>
                <a:gd name="T157" fmla="*/ 0 h 22"/>
                <a:gd name="T158" fmla="*/ 99 w 99"/>
                <a:gd name="T159" fmla="*/ 22 h 2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99" h="22">
                  <a:moveTo>
                    <a:pt x="5" y="0"/>
                  </a:moveTo>
                  <a:lnTo>
                    <a:pt x="5" y="0"/>
                  </a:lnTo>
                  <a:lnTo>
                    <a:pt x="9" y="0"/>
                  </a:lnTo>
                  <a:lnTo>
                    <a:pt x="15" y="1"/>
                  </a:lnTo>
                  <a:lnTo>
                    <a:pt x="23" y="1"/>
                  </a:lnTo>
                  <a:lnTo>
                    <a:pt x="26" y="1"/>
                  </a:lnTo>
                  <a:lnTo>
                    <a:pt x="30" y="3"/>
                  </a:lnTo>
                  <a:lnTo>
                    <a:pt x="34" y="3"/>
                  </a:lnTo>
                  <a:lnTo>
                    <a:pt x="38" y="3"/>
                  </a:lnTo>
                  <a:lnTo>
                    <a:pt x="43" y="3"/>
                  </a:lnTo>
                  <a:lnTo>
                    <a:pt x="47" y="5"/>
                  </a:lnTo>
                  <a:lnTo>
                    <a:pt x="51" y="5"/>
                  </a:lnTo>
                  <a:lnTo>
                    <a:pt x="57" y="5"/>
                  </a:lnTo>
                  <a:lnTo>
                    <a:pt x="61" y="5"/>
                  </a:lnTo>
                  <a:lnTo>
                    <a:pt x="64" y="5"/>
                  </a:lnTo>
                  <a:lnTo>
                    <a:pt x="68" y="5"/>
                  </a:lnTo>
                  <a:lnTo>
                    <a:pt x="72" y="5"/>
                  </a:lnTo>
                  <a:lnTo>
                    <a:pt x="76" y="3"/>
                  </a:lnTo>
                  <a:lnTo>
                    <a:pt x="80" y="3"/>
                  </a:lnTo>
                  <a:lnTo>
                    <a:pt x="83" y="3"/>
                  </a:lnTo>
                  <a:lnTo>
                    <a:pt x="85" y="3"/>
                  </a:lnTo>
                  <a:lnTo>
                    <a:pt x="91" y="3"/>
                  </a:lnTo>
                  <a:lnTo>
                    <a:pt x="95" y="5"/>
                  </a:lnTo>
                  <a:lnTo>
                    <a:pt x="99" y="5"/>
                  </a:lnTo>
                  <a:lnTo>
                    <a:pt x="99" y="7"/>
                  </a:lnTo>
                  <a:lnTo>
                    <a:pt x="95" y="9"/>
                  </a:lnTo>
                  <a:lnTo>
                    <a:pt x="91" y="11"/>
                  </a:lnTo>
                  <a:lnTo>
                    <a:pt x="87" y="13"/>
                  </a:lnTo>
                  <a:lnTo>
                    <a:pt x="81" y="17"/>
                  </a:lnTo>
                  <a:lnTo>
                    <a:pt x="76" y="19"/>
                  </a:lnTo>
                  <a:lnTo>
                    <a:pt x="68" y="21"/>
                  </a:lnTo>
                  <a:lnTo>
                    <a:pt x="61" y="22"/>
                  </a:lnTo>
                  <a:lnTo>
                    <a:pt x="57" y="22"/>
                  </a:lnTo>
                  <a:lnTo>
                    <a:pt x="53" y="22"/>
                  </a:lnTo>
                  <a:lnTo>
                    <a:pt x="47" y="22"/>
                  </a:lnTo>
                  <a:lnTo>
                    <a:pt x="43" y="22"/>
                  </a:lnTo>
                  <a:lnTo>
                    <a:pt x="38" y="22"/>
                  </a:lnTo>
                  <a:lnTo>
                    <a:pt x="34" y="22"/>
                  </a:lnTo>
                  <a:lnTo>
                    <a:pt x="30" y="22"/>
                  </a:lnTo>
                  <a:lnTo>
                    <a:pt x="26" y="22"/>
                  </a:lnTo>
                  <a:lnTo>
                    <a:pt x="23" y="21"/>
                  </a:lnTo>
                  <a:lnTo>
                    <a:pt x="17" y="21"/>
                  </a:lnTo>
                  <a:lnTo>
                    <a:pt x="15" y="19"/>
                  </a:lnTo>
                  <a:lnTo>
                    <a:pt x="11" y="19"/>
                  </a:lnTo>
                  <a:lnTo>
                    <a:pt x="5" y="17"/>
                  </a:lnTo>
                  <a:lnTo>
                    <a:pt x="4" y="15"/>
                  </a:lnTo>
                  <a:lnTo>
                    <a:pt x="0" y="9"/>
                  </a:lnTo>
                  <a:lnTo>
                    <a:pt x="2" y="5"/>
                  </a:lnTo>
                  <a:lnTo>
                    <a:pt x="4" y="1"/>
                  </a:lnTo>
                  <a:lnTo>
                    <a:pt x="5"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40" name="Freeform 16"/>
            <p:cNvSpPr>
              <a:spLocks/>
            </p:cNvSpPr>
            <p:nvPr/>
          </p:nvSpPr>
          <p:spPr bwMode="auto">
            <a:xfrm>
              <a:off x="2108200" y="6051550"/>
              <a:ext cx="47625" cy="65087"/>
            </a:xfrm>
            <a:custGeom>
              <a:avLst/>
              <a:gdLst>
                <a:gd name="T0" fmla="*/ 2147483647 w 59"/>
                <a:gd name="T1" fmla="*/ 2147483647 h 81"/>
                <a:gd name="T2" fmla="*/ 2147483647 w 59"/>
                <a:gd name="T3" fmla="*/ 2147483647 h 81"/>
                <a:gd name="T4" fmla="*/ 2147483647 w 59"/>
                <a:gd name="T5" fmla="*/ 2147483647 h 81"/>
                <a:gd name="T6" fmla="*/ 2147483647 w 59"/>
                <a:gd name="T7" fmla="*/ 2147483647 h 81"/>
                <a:gd name="T8" fmla="*/ 2147483647 w 59"/>
                <a:gd name="T9" fmla="*/ 2147483647 h 81"/>
                <a:gd name="T10" fmla="*/ 2147483647 w 59"/>
                <a:gd name="T11" fmla="*/ 2147483647 h 81"/>
                <a:gd name="T12" fmla="*/ 2147483647 w 59"/>
                <a:gd name="T13" fmla="*/ 2147483647 h 81"/>
                <a:gd name="T14" fmla="*/ 2147483647 w 59"/>
                <a:gd name="T15" fmla="*/ 2147483647 h 81"/>
                <a:gd name="T16" fmla="*/ 2147483647 w 59"/>
                <a:gd name="T17" fmla="*/ 2147483647 h 81"/>
                <a:gd name="T18" fmla="*/ 2147483647 w 59"/>
                <a:gd name="T19" fmla="*/ 2147483647 h 81"/>
                <a:gd name="T20" fmla="*/ 2147483647 w 59"/>
                <a:gd name="T21" fmla="*/ 2147483647 h 81"/>
                <a:gd name="T22" fmla="*/ 2147483647 w 59"/>
                <a:gd name="T23" fmla="*/ 2147483647 h 81"/>
                <a:gd name="T24" fmla="*/ 2147483647 w 59"/>
                <a:gd name="T25" fmla="*/ 2147483647 h 81"/>
                <a:gd name="T26" fmla="*/ 2147483647 w 59"/>
                <a:gd name="T27" fmla="*/ 2147483647 h 81"/>
                <a:gd name="T28" fmla="*/ 2147483647 w 59"/>
                <a:gd name="T29" fmla="*/ 2147483647 h 81"/>
                <a:gd name="T30" fmla="*/ 2147483647 w 59"/>
                <a:gd name="T31" fmla="*/ 2147483647 h 81"/>
                <a:gd name="T32" fmla="*/ 2147483647 w 59"/>
                <a:gd name="T33" fmla="*/ 2147483647 h 81"/>
                <a:gd name="T34" fmla="*/ 2147483647 w 59"/>
                <a:gd name="T35" fmla="*/ 2147483647 h 81"/>
                <a:gd name="T36" fmla="*/ 2147483647 w 59"/>
                <a:gd name="T37" fmla="*/ 2147483647 h 81"/>
                <a:gd name="T38" fmla="*/ 2147483647 w 59"/>
                <a:gd name="T39" fmla="*/ 2147483647 h 81"/>
                <a:gd name="T40" fmla="*/ 2147483647 w 59"/>
                <a:gd name="T41" fmla="*/ 2147483647 h 81"/>
                <a:gd name="T42" fmla="*/ 2147483647 w 59"/>
                <a:gd name="T43" fmla="*/ 2147483647 h 81"/>
                <a:gd name="T44" fmla="*/ 2147483647 w 59"/>
                <a:gd name="T45" fmla="*/ 2147483647 h 81"/>
                <a:gd name="T46" fmla="*/ 2147483647 w 59"/>
                <a:gd name="T47" fmla="*/ 2147483647 h 81"/>
                <a:gd name="T48" fmla="*/ 2147483647 w 59"/>
                <a:gd name="T49" fmla="*/ 2147483647 h 81"/>
                <a:gd name="T50" fmla="*/ 2147483647 w 59"/>
                <a:gd name="T51" fmla="*/ 2147483647 h 81"/>
                <a:gd name="T52" fmla="*/ 2147483647 w 59"/>
                <a:gd name="T53" fmla="*/ 2147483647 h 81"/>
                <a:gd name="T54" fmla="*/ 2147483647 w 59"/>
                <a:gd name="T55" fmla="*/ 2147483647 h 81"/>
                <a:gd name="T56" fmla="*/ 2147483647 w 59"/>
                <a:gd name="T57" fmla="*/ 2147483647 h 81"/>
                <a:gd name="T58" fmla="*/ 2147483647 w 59"/>
                <a:gd name="T59" fmla="*/ 2147483647 h 81"/>
                <a:gd name="T60" fmla="*/ 2147483647 w 59"/>
                <a:gd name="T61" fmla="*/ 2147483647 h 81"/>
                <a:gd name="T62" fmla="*/ 2147483647 w 59"/>
                <a:gd name="T63" fmla="*/ 2147483647 h 81"/>
                <a:gd name="T64" fmla="*/ 2147483647 w 59"/>
                <a:gd name="T65" fmla="*/ 2147483647 h 81"/>
                <a:gd name="T66" fmla="*/ 2147483647 w 59"/>
                <a:gd name="T67" fmla="*/ 2147483647 h 81"/>
                <a:gd name="T68" fmla="*/ 2147483647 w 59"/>
                <a:gd name="T69" fmla="*/ 2147483647 h 81"/>
                <a:gd name="T70" fmla="*/ 2147483647 w 59"/>
                <a:gd name="T71" fmla="*/ 2147483647 h 81"/>
                <a:gd name="T72" fmla="*/ 2147483647 w 59"/>
                <a:gd name="T73" fmla="*/ 2147483647 h 81"/>
                <a:gd name="T74" fmla="*/ 0 w 59"/>
                <a:gd name="T75" fmla="*/ 2147483647 h 81"/>
                <a:gd name="T76" fmla="*/ 0 w 59"/>
                <a:gd name="T77" fmla="*/ 2147483647 h 81"/>
                <a:gd name="T78" fmla="*/ 0 w 59"/>
                <a:gd name="T79" fmla="*/ 2147483647 h 81"/>
                <a:gd name="T80" fmla="*/ 0 w 59"/>
                <a:gd name="T81" fmla="*/ 2147483647 h 81"/>
                <a:gd name="T82" fmla="*/ 0 w 59"/>
                <a:gd name="T83" fmla="*/ 2147483647 h 81"/>
                <a:gd name="T84" fmla="*/ 0 w 59"/>
                <a:gd name="T85" fmla="*/ 2147483647 h 81"/>
                <a:gd name="T86" fmla="*/ 0 w 59"/>
                <a:gd name="T87" fmla="*/ 2147483647 h 81"/>
                <a:gd name="T88" fmla="*/ 0 w 59"/>
                <a:gd name="T89" fmla="*/ 2147483647 h 81"/>
                <a:gd name="T90" fmla="*/ 0 w 59"/>
                <a:gd name="T91" fmla="*/ 2147483647 h 81"/>
                <a:gd name="T92" fmla="*/ 0 w 59"/>
                <a:gd name="T93" fmla="*/ 2147483647 h 81"/>
                <a:gd name="T94" fmla="*/ 2147483647 w 59"/>
                <a:gd name="T95" fmla="*/ 2147483647 h 81"/>
                <a:gd name="T96" fmla="*/ 2147483647 w 59"/>
                <a:gd name="T97" fmla="*/ 2147483647 h 81"/>
                <a:gd name="T98" fmla="*/ 2147483647 w 59"/>
                <a:gd name="T99" fmla="*/ 0 h 81"/>
                <a:gd name="T100" fmla="*/ 2147483647 w 59"/>
                <a:gd name="T101" fmla="*/ 2147483647 h 81"/>
                <a:gd name="T102" fmla="*/ 2147483647 w 59"/>
                <a:gd name="T103" fmla="*/ 2147483647 h 81"/>
                <a:gd name="T104" fmla="*/ 2147483647 w 59"/>
                <a:gd name="T105" fmla="*/ 2147483647 h 81"/>
                <a:gd name="T106" fmla="*/ 2147483647 w 59"/>
                <a:gd name="T107" fmla="*/ 2147483647 h 8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9"/>
                <a:gd name="T163" fmla="*/ 0 h 81"/>
                <a:gd name="T164" fmla="*/ 59 w 59"/>
                <a:gd name="T165" fmla="*/ 81 h 8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9" h="81">
                  <a:moveTo>
                    <a:pt x="15" y="5"/>
                  </a:moveTo>
                  <a:lnTo>
                    <a:pt x="15" y="7"/>
                  </a:lnTo>
                  <a:lnTo>
                    <a:pt x="15" y="11"/>
                  </a:lnTo>
                  <a:lnTo>
                    <a:pt x="15" y="13"/>
                  </a:lnTo>
                  <a:lnTo>
                    <a:pt x="15" y="19"/>
                  </a:lnTo>
                  <a:lnTo>
                    <a:pt x="15" y="22"/>
                  </a:lnTo>
                  <a:lnTo>
                    <a:pt x="15" y="26"/>
                  </a:lnTo>
                  <a:lnTo>
                    <a:pt x="15" y="30"/>
                  </a:lnTo>
                  <a:lnTo>
                    <a:pt x="15" y="36"/>
                  </a:lnTo>
                  <a:lnTo>
                    <a:pt x="17" y="39"/>
                  </a:lnTo>
                  <a:lnTo>
                    <a:pt x="17" y="43"/>
                  </a:lnTo>
                  <a:lnTo>
                    <a:pt x="19" y="47"/>
                  </a:lnTo>
                  <a:lnTo>
                    <a:pt x="21" y="51"/>
                  </a:lnTo>
                  <a:lnTo>
                    <a:pt x="21" y="55"/>
                  </a:lnTo>
                  <a:lnTo>
                    <a:pt x="22" y="58"/>
                  </a:lnTo>
                  <a:lnTo>
                    <a:pt x="28" y="64"/>
                  </a:lnTo>
                  <a:lnTo>
                    <a:pt x="34" y="68"/>
                  </a:lnTo>
                  <a:lnTo>
                    <a:pt x="40" y="70"/>
                  </a:lnTo>
                  <a:lnTo>
                    <a:pt x="45" y="72"/>
                  </a:lnTo>
                  <a:lnTo>
                    <a:pt x="49" y="72"/>
                  </a:lnTo>
                  <a:lnTo>
                    <a:pt x="55" y="72"/>
                  </a:lnTo>
                  <a:lnTo>
                    <a:pt x="57" y="72"/>
                  </a:lnTo>
                  <a:lnTo>
                    <a:pt x="59" y="74"/>
                  </a:lnTo>
                  <a:lnTo>
                    <a:pt x="57" y="76"/>
                  </a:lnTo>
                  <a:lnTo>
                    <a:pt x="53" y="77"/>
                  </a:lnTo>
                  <a:lnTo>
                    <a:pt x="45" y="79"/>
                  </a:lnTo>
                  <a:lnTo>
                    <a:pt x="41" y="81"/>
                  </a:lnTo>
                  <a:lnTo>
                    <a:pt x="32" y="81"/>
                  </a:lnTo>
                  <a:lnTo>
                    <a:pt x="26" y="79"/>
                  </a:lnTo>
                  <a:lnTo>
                    <a:pt x="19" y="77"/>
                  </a:lnTo>
                  <a:lnTo>
                    <a:pt x="13" y="74"/>
                  </a:lnTo>
                  <a:lnTo>
                    <a:pt x="9" y="70"/>
                  </a:lnTo>
                  <a:lnTo>
                    <a:pt x="7" y="68"/>
                  </a:lnTo>
                  <a:lnTo>
                    <a:pt x="5" y="62"/>
                  </a:lnTo>
                  <a:lnTo>
                    <a:pt x="3" y="58"/>
                  </a:lnTo>
                  <a:lnTo>
                    <a:pt x="2" y="55"/>
                  </a:lnTo>
                  <a:lnTo>
                    <a:pt x="2" y="51"/>
                  </a:lnTo>
                  <a:lnTo>
                    <a:pt x="0" y="45"/>
                  </a:lnTo>
                  <a:lnTo>
                    <a:pt x="0" y="41"/>
                  </a:lnTo>
                  <a:lnTo>
                    <a:pt x="0" y="36"/>
                  </a:lnTo>
                  <a:lnTo>
                    <a:pt x="0" y="30"/>
                  </a:lnTo>
                  <a:lnTo>
                    <a:pt x="0" y="26"/>
                  </a:lnTo>
                  <a:lnTo>
                    <a:pt x="0" y="20"/>
                  </a:lnTo>
                  <a:lnTo>
                    <a:pt x="0" y="17"/>
                  </a:lnTo>
                  <a:lnTo>
                    <a:pt x="0" y="13"/>
                  </a:lnTo>
                  <a:lnTo>
                    <a:pt x="0" y="9"/>
                  </a:lnTo>
                  <a:lnTo>
                    <a:pt x="0" y="7"/>
                  </a:lnTo>
                  <a:lnTo>
                    <a:pt x="2" y="3"/>
                  </a:lnTo>
                  <a:lnTo>
                    <a:pt x="3" y="1"/>
                  </a:lnTo>
                  <a:lnTo>
                    <a:pt x="7" y="0"/>
                  </a:lnTo>
                  <a:lnTo>
                    <a:pt x="9" y="1"/>
                  </a:lnTo>
                  <a:lnTo>
                    <a:pt x="13" y="3"/>
                  </a:lnTo>
                  <a:lnTo>
                    <a:pt x="15" y="5"/>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41" name="Freeform 17"/>
            <p:cNvSpPr>
              <a:spLocks/>
            </p:cNvSpPr>
            <p:nvPr/>
          </p:nvSpPr>
          <p:spPr bwMode="auto">
            <a:xfrm>
              <a:off x="2073275" y="6080125"/>
              <a:ext cx="52387" cy="53975"/>
            </a:xfrm>
            <a:custGeom>
              <a:avLst/>
              <a:gdLst>
                <a:gd name="T0" fmla="*/ 2147483647 w 65"/>
                <a:gd name="T1" fmla="*/ 2147483647 h 68"/>
                <a:gd name="T2" fmla="*/ 2147483647 w 65"/>
                <a:gd name="T3" fmla="*/ 2147483647 h 68"/>
                <a:gd name="T4" fmla="*/ 2147483647 w 65"/>
                <a:gd name="T5" fmla="*/ 2147483647 h 68"/>
                <a:gd name="T6" fmla="*/ 2147483647 w 65"/>
                <a:gd name="T7" fmla="*/ 2147483647 h 68"/>
                <a:gd name="T8" fmla="*/ 2147483647 w 65"/>
                <a:gd name="T9" fmla="*/ 2147483647 h 68"/>
                <a:gd name="T10" fmla="*/ 2147483647 w 65"/>
                <a:gd name="T11" fmla="*/ 2147483647 h 68"/>
                <a:gd name="T12" fmla="*/ 2147483647 w 65"/>
                <a:gd name="T13" fmla="*/ 2147483647 h 68"/>
                <a:gd name="T14" fmla="*/ 2147483647 w 65"/>
                <a:gd name="T15" fmla="*/ 2147483647 h 68"/>
                <a:gd name="T16" fmla="*/ 2147483647 w 65"/>
                <a:gd name="T17" fmla="*/ 2147483647 h 68"/>
                <a:gd name="T18" fmla="*/ 2147483647 w 65"/>
                <a:gd name="T19" fmla="*/ 2147483647 h 68"/>
                <a:gd name="T20" fmla="*/ 2147483647 w 65"/>
                <a:gd name="T21" fmla="*/ 2147483647 h 68"/>
                <a:gd name="T22" fmla="*/ 2147483647 w 65"/>
                <a:gd name="T23" fmla="*/ 2147483647 h 68"/>
                <a:gd name="T24" fmla="*/ 2147483647 w 65"/>
                <a:gd name="T25" fmla="*/ 2147483647 h 68"/>
                <a:gd name="T26" fmla="*/ 2147483647 w 65"/>
                <a:gd name="T27" fmla="*/ 2147483647 h 68"/>
                <a:gd name="T28" fmla="*/ 2147483647 w 65"/>
                <a:gd name="T29" fmla="*/ 2147483647 h 68"/>
                <a:gd name="T30" fmla="*/ 2147483647 w 65"/>
                <a:gd name="T31" fmla="*/ 2147483647 h 68"/>
                <a:gd name="T32" fmla="*/ 2147483647 w 65"/>
                <a:gd name="T33" fmla="*/ 2147483647 h 68"/>
                <a:gd name="T34" fmla="*/ 2147483647 w 65"/>
                <a:gd name="T35" fmla="*/ 2147483647 h 68"/>
                <a:gd name="T36" fmla="*/ 2147483647 w 65"/>
                <a:gd name="T37" fmla="*/ 2147483647 h 68"/>
                <a:gd name="T38" fmla="*/ 2147483647 w 65"/>
                <a:gd name="T39" fmla="*/ 2147483647 h 68"/>
                <a:gd name="T40" fmla="*/ 2147483647 w 65"/>
                <a:gd name="T41" fmla="*/ 2147483647 h 68"/>
                <a:gd name="T42" fmla="*/ 2147483647 w 65"/>
                <a:gd name="T43" fmla="*/ 2147483647 h 68"/>
                <a:gd name="T44" fmla="*/ 2147483647 w 65"/>
                <a:gd name="T45" fmla="*/ 2147483647 h 68"/>
                <a:gd name="T46" fmla="*/ 2147483647 w 65"/>
                <a:gd name="T47" fmla="*/ 2147483647 h 68"/>
                <a:gd name="T48" fmla="*/ 2147483647 w 65"/>
                <a:gd name="T49" fmla="*/ 2147483647 h 68"/>
                <a:gd name="T50" fmla="*/ 2147483647 w 65"/>
                <a:gd name="T51" fmla="*/ 2147483647 h 68"/>
                <a:gd name="T52" fmla="*/ 2147483647 w 65"/>
                <a:gd name="T53" fmla="*/ 2147483647 h 68"/>
                <a:gd name="T54" fmla="*/ 2147483647 w 65"/>
                <a:gd name="T55" fmla="*/ 2147483647 h 68"/>
                <a:gd name="T56" fmla="*/ 2147483647 w 65"/>
                <a:gd name="T57" fmla="*/ 2147483647 h 68"/>
                <a:gd name="T58" fmla="*/ 2147483647 w 65"/>
                <a:gd name="T59" fmla="*/ 2147483647 h 68"/>
                <a:gd name="T60" fmla="*/ 2147483647 w 65"/>
                <a:gd name="T61" fmla="*/ 2147483647 h 68"/>
                <a:gd name="T62" fmla="*/ 0 w 65"/>
                <a:gd name="T63" fmla="*/ 2147483647 h 68"/>
                <a:gd name="T64" fmla="*/ 0 w 65"/>
                <a:gd name="T65" fmla="*/ 2147483647 h 68"/>
                <a:gd name="T66" fmla="*/ 0 w 65"/>
                <a:gd name="T67" fmla="*/ 2147483647 h 68"/>
                <a:gd name="T68" fmla="*/ 2147483647 w 65"/>
                <a:gd name="T69" fmla="*/ 2147483647 h 68"/>
                <a:gd name="T70" fmla="*/ 2147483647 w 65"/>
                <a:gd name="T71" fmla="*/ 0 h 68"/>
                <a:gd name="T72" fmla="*/ 2147483647 w 65"/>
                <a:gd name="T73" fmla="*/ 0 h 68"/>
                <a:gd name="T74" fmla="*/ 2147483647 w 65"/>
                <a:gd name="T75" fmla="*/ 2147483647 h 68"/>
                <a:gd name="T76" fmla="*/ 2147483647 w 65"/>
                <a:gd name="T77" fmla="*/ 2147483647 h 68"/>
                <a:gd name="T78" fmla="*/ 2147483647 w 65"/>
                <a:gd name="T79" fmla="*/ 2147483647 h 6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5"/>
                <a:gd name="T121" fmla="*/ 0 h 68"/>
                <a:gd name="T122" fmla="*/ 65 w 65"/>
                <a:gd name="T123" fmla="*/ 68 h 6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5" h="68">
                  <a:moveTo>
                    <a:pt x="17" y="5"/>
                  </a:moveTo>
                  <a:lnTo>
                    <a:pt x="15" y="5"/>
                  </a:lnTo>
                  <a:lnTo>
                    <a:pt x="15" y="7"/>
                  </a:lnTo>
                  <a:lnTo>
                    <a:pt x="15" y="11"/>
                  </a:lnTo>
                  <a:lnTo>
                    <a:pt x="15" y="17"/>
                  </a:lnTo>
                  <a:lnTo>
                    <a:pt x="15" y="21"/>
                  </a:lnTo>
                  <a:lnTo>
                    <a:pt x="17" y="28"/>
                  </a:lnTo>
                  <a:lnTo>
                    <a:pt x="19" y="34"/>
                  </a:lnTo>
                  <a:lnTo>
                    <a:pt x="25" y="40"/>
                  </a:lnTo>
                  <a:lnTo>
                    <a:pt x="30" y="45"/>
                  </a:lnTo>
                  <a:lnTo>
                    <a:pt x="36" y="51"/>
                  </a:lnTo>
                  <a:lnTo>
                    <a:pt x="44" y="55"/>
                  </a:lnTo>
                  <a:lnTo>
                    <a:pt x="49" y="59"/>
                  </a:lnTo>
                  <a:lnTo>
                    <a:pt x="55" y="60"/>
                  </a:lnTo>
                  <a:lnTo>
                    <a:pt x="61" y="64"/>
                  </a:lnTo>
                  <a:lnTo>
                    <a:pt x="65" y="66"/>
                  </a:lnTo>
                  <a:lnTo>
                    <a:pt x="65" y="68"/>
                  </a:lnTo>
                  <a:lnTo>
                    <a:pt x="63" y="68"/>
                  </a:lnTo>
                  <a:lnTo>
                    <a:pt x="59" y="68"/>
                  </a:lnTo>
                  <a:lnTo>
                    <a:pt x="53" y="66"/>
                  </a:lnTo>
                  <a:lnTo>
                    <a:pt x="47" y="66"/>
                  </a:lnTo>
                  <a:lnTo>
                    <a:pt x="42" y="64"/>
                  </a:lnTo>
                  <a:lnTo>
                    <a:pt x="38" y="62"/>
                  </a:lnTo>
                  <a:lnTo>
                    <a:pt x="34" y="60"/>
                  </a:lnTo>
                  <a:lnTo>
                    <a:pt x="30" y="59"/>
                  </a:lnTo>
                  <a:lnTo>
                    <a:pt x="23" y="55"/>
                  </a:lnTo>
                  <a:lnTo>
                    <a:pt x="17" y="51"/>
                  </a:lnTo>
                  <a:lnTo>
                    <a:pt x="11" y="43"/>
                  </a:lnTo>
                  <a:lnTo>
                    <a:pt x="8" y="38"/>
                  </a:lnTo>
                  <a:lnTo>
                    <a:pt x="4" y="30"/>
                  </a:lnTo>
                  <a:lnTo>
                    <a:pt x="2" y="22"/>
                  </a:lnTo>
                  <a:lnTo>
                    <a:pt x="0" y="17"/>
                  </a:lnTo>
                  <a:lnTo>
                    <a:pt x="0" y="11"/>
                  </a:lnTo>
                  <a:lnTo>
                    <a:pt x="0" y="5"/>
                  </a:lnTo>
                  <a:lnTo>
                    <a:pt x="2" y="3"/>
                  </a:lnTo>
                  <a:lnTo>
                    <a:pt x="6" y="0"/>
                  </a:lnTo>
                  <a:lnTo>
                    <a:pt x="11" y="0"/>
                  </a:lnTo>
                  <a:lnTo>
                    <a:pt x="15" y="3"/>
                  </a:lnTo>
                  <a:lnTo>
                    <a:pt x="17" y="5"/>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42" name="Freeform 18"/>
            <p:cNvSpPr>
              <a:spLocks/>
            </p:cNvSpPr>
            <p:nvPr/>
          </p:nvSpPr>
          <p:spPr bwMode="auto">
            <a:xfrm>
              <a:off x="2000250" y="6099175"/>
              <a:ext cx="85725" cy="77787"/>
            </a:xfrm>
            <a:custGeom>
              <a:avLst/>
              <a:gdLst>
                <a:gd name="T0" fmla="*/ 2147483647 w 108"/>
                <a:gd name="T1" fmla="*/ 2147483647 h 97"/>
                <a:gd name="T2" fmla="*/ 2147483647 w 108"/>
                <a:gd name="T3" fmla="*/ 2147483647 h 97"/>
                <a:gd name="T4" fmla="*/ 2147483647 w 108"/>
                <a:gd name="T5" fmla="*/ 2147483647 h 97"/>
                <a:gd name="T6" fmla="*/ 2147483647 w 108"/>
                <a:gd name="T7" fmla="*/ 2147483647 h 97"/>
                <a:gd name="T8" fmla="*/ 2147483647 w 108"/>
                <a:gd name="T9" fmla="*/ 2147483647 h 97"/>
                <a:gd name="T10" fmla="*/ 2147483647 w 108"/>
                <a:gd name="T11" fmla="*/ 2147483647 h 97"/>
                <a:gd name="T12" fmla="*/ 2147483647 w 108"/>
                <a:gd name="T13" fmla="*/ 2147483647 h 97"/>
                <a:gd name="T14" fmla="*/ 2147483647 w 108"/>
                <a:gd name="T15" fmla="*/ 2147483647 h 97"/>
                <a:gd name="T16" fmla="*/ 2147483647 w 108"/>
                <a:gd name="T17" fmla="*/ 2147483647 h 97"/>
                <a:gd name="T18" fmla="*/ 2147483647 w 108"/>
                <a:gd name="T19" fmla="*/ 2147483647 h 97"/>
                <a:gd name="T20" fmla="*/ 2147483647 w 108"/>
                <a:gd name="T21" fmla="*/ 2147483647 h 97"/>
                <a:gd name="T22" fmla="*/ 2147483647 w 108"/>
                <a:gd name="T23" fmla="*/ 2147483647 h 97"/>
                <a:gd name="T24" fmla="*/ 2147483647 w 108"/>
                <a:gd name="T25" fmla="*/ 2147483647 h 97"/>
                <a:gd name="T26" fmla="*/ 2147483647 w 108"/>
                <a:gd name="T27" fmla="*/ 2147483647 h 97"/>
                <a:gd name="T28" fmla="*/ 2147483647 w 108"/>
                <a:gd name="T29" fmla="*/ 2147483647 h 97"/>
                <a:gd name="T30" fmla="*/ 2147483647 w 108"/>
                <a:gd name="T31" fmla="*/ 2147483647 h 97"/>
                <a:gd name="T32" fmla="*/ 2147483647 w 108"/>
                <a:gd name="T33" fmla="*/ 2147483647 h 97"/>
                <a:gd name="T34" fmla="*/ 2147483647 w 108"/>
                <a:gd name="T35" fmla="*/ 2147483647 h 97"/>
                <a:gd name="T36" fmla="*/ 2147483647 w 108"/>
                <a:gd name="T37" fmla="*/ 2147483647 h 97"/>
                <a:gd name="T38" fmla="*/ 2147483647 w 108"/>
                <a:gd name="T39" fmla="*/ 2147483647 h 97"/>
                <a:gd name="T40" fmla="*/ 2147483647 w 108"/>
                <a:gd name="T41" fmla="*/ 2147483647 h 97"/>
                <a:gd name="T42" fmla="*/ 2147483647 w 108"/>
                <a:gd name="T43" fmla="*/ 2147483647 h 97"/>
                <a:gd name="T44" fmla="*/ 2147483647 w 108"/>
                <a:gd name="T45" fmla="*/ 2147483647 h 97"/>
                <a:gd name="T46" fmla="*/ 2147483647 w 108"/>
                <a:gd name="T47" fmla="*/ 2147483647 h 97"/>
                <a:gd name="T48" fmla="*/ 2147483647 w 108"/>
                <a:gd name="T49" fmla="*/ 2147483647 h 97"/>
                <a:gd name="T50" fmla="*/ 0 w 108"/>
                <a:gd name="T51" fmla="*/ 2147483647 h 97"/>
                <a:gd name="T52" fmla="*/ 0 w 108"/>
                <a:gd name="T53" fmla="*/ 2147483647 h 97"/>
                <a:gd name="T54" fmla="*/ 0 w 108"/>
                <a:gd name="T55" fmla="*/ 2147483647 h 97"/>
                <a:gd name="T56" fmla="*/ 2147483647 w 108"/>
                <a:gd name="T57" fmla="*/ 2147483647 h 97"/>
                <a:gd name="T58" fmla="*/ 2147483647 w 108"/>
                <a:gd name="T59" fmla="*/ 0 h 97"/>
                <a:gd name="T60" fmla="*/ 2147483647 w 108"/>
                <a:gd name="T61" fmla="*/ 2147483647 h 97"/>
                <a:gd name="T62" fmla="*/ 2147483647 w 108"/>
                <a:gd name="T63" fmla="*/ 2147483647 h 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
                <a:gd name="T97" fmla="*/ 0 h 97"/>
                <a:gd name="T98" fmla="*/ 108 w 108"/>
                <a:gd name="T99" fmla="*/ 97 h 9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 h="97">
                  <a:moveTo>
                    <a:pt x="19" y="8"/>
                  </a:moveTo>
                  <a:lnTo>
                    <a:pt x="19" y="10"/>
                  </a:lnTo>
                  <a:lnTo>
                    <a:pt x="19" y="14"/>
                  </a:lnTo>
                  <a:lnTo>
                    <a:pt x="21" y="17"/>
                  </a:lnTo>
                  <a:lnTo>
                    <a:pt x="25" y="25"/>
                  </a:lnTo>
                  <a:lnTo>
                    <a:pt x="25" y="29"/>
                  </a:lnTo>
                  <a:lnTo>
                    <a:pt x="28" y="33"/>
                  </a:lnTo>
                  <a:lnTo>
                    <a:pt x="30" y="36"/>
                  </a:lnTo>
                  <a:lnTo>
                    <a:pt x="32" y="42"/>
                  </a:lnTo>
                  <a:lnTo>
                    <a:pt x="34" y="46"/>
                  </a:lnTo>
                  <a:lnTo>
                    <a:pt x="38" y="50"/>
                  </a:lnTo>
                  <a:lnTo>
                    <a:pt x="42" y="54"/>
                  </a:lnTo>
                  <a:lnTo>
                    <a:pt x="47" y="59"/>
                  </a:lnTo>
                  <a:lnTo>
                    <a:pt x="51" y="63"/>
                  </a:lnTo>
                  <a:lnTo>
                    <a:pt x="55" y="65"/>
                  </a:lnTo>
                  <a:lnTo>
                    <a:pt x="61" y="69"/>
                  </a:lnTo>
                  <a:lnTo>
                    <a:pt x="66" y="73"/>
                  </a:lnTo>
                  <a:lnTo>
                    <a:pt x="70" y="76"/>
                  </a:lnTo>
                  <a:lnTo>
                    <a:pt x="76" y="78"/>
                  </a:lnTo>
                  <a:lnTo>
                    <a:pt x="80" y="82"/>
                  </a:lnTo>
                  <a:lnTo>
                    <a:pt x="85" y="84"/>
                  </a:lnTo>
                  <a:lnTo>
                    <a:pt x="91" y="86"/>
                  </a:lnTo>
                  <a:lnTo>
                    <a:pt x="95" y="88"/>
                  </a:lnTo>
                  <a:lnTo>
                    <a:pt x="99" y="90"/>
                  </a:lnTo>
                  <a:lnTo>
                    <a:pt x="102" y="92"/>
                  </a:lnTo>
                  <a:lnTo>
                    <a:pt x="106" y="95"/>
                  </a:lnTo>
                  <a:lnTo>
                    <a:pt x="108" y="97"/>
                  </a:lnTo>
                  <a:lnTo>
                    <a:pt x="106" y="97"/>
                  </a:lnTo>
                  <a:lnTo>
                    <a:pt x="102" y="97"/>
                  </a:lnTo>
                  <a:lnTo>
                    <a:pt x="99" y="97"/>
                  </a:lnTo>
                  <a:lnTo>
                    <a:pt x="97" y="97"/>
                  </a:lnTo>
                  <a:lnTo>
                    <a:pt x="91" y="97"/>
                  </a:lnTo>
                  <a:lnTo>
                    <a:pt x="85" y="97"/>
                  </a:lnTo>
                  <a:lnTo>
                    <a:pt x="80" y="95"/>
                  </a:lnTo>
                  <a:lnTo>
                    <a:pt x="76" y="95"/>
                  </a:lnTo>
                  <a:lnTo>
                    <a:pt x="68" y="94"/>
                  </a:lnTo>
                  <a:lnTo>
                    <a:pt x="63" y="92"/>
                  </a:lnTo>
                  <a:lnTo>
                    <a:pt x="57" y="88"/>
                  </a:lnTo>
                  <a:lnTo>
                    <a:pt x="51" y="86"/>
                  </a:lnTo>
                  <a:lnTo>
                    <a:pt x="44" y="84"/>
                  </a:lnTo>
                  <a:lnTo>
                    <a:pt x="38" y="80"/>
                  </a:lnTo>
                  <a:lnTo>
                    <a:pt x="34" y="76"/>
                  </a:lnTo>
                  <a:lnTo>
                    <a:pt x="28" y="75"/>
                  </a:lnTo>
                  <a:lnTo>
                    <a:pt x="23" y="69"/>
                  </a:lnTo>
                  <a:lnTo>
                    <a:pt x="19" y="65"/>
                  </a:lnTo>
                  <a:lnTo>
                    <a:pt x="15" y="59"/>
                  </a:lnTo>
                  <a:lnTo>
                    <a:pt x="11" y="56"/>
                  </a:lnTo>
                  <a:lnTo>
                    <a:pt x="7" y="50"/>
                  </a:lnTo>
                  <a:lnTo>
                    <a:pt x="6" y="44"/>
                  </a:lnTo>
                  <a:lnTo>
                    <a:pt x="4" y="40"/>
                  </a:lnTo>
                  <a:lnTo>
                    <a:pt x="2" y="35"/>
                  </a:lnTo>
                  <a:lnTo>
                    <a:pt x="0" y="31"/>
                  </a:lnTo>
                  <a:lnTo>
                    <a:pt x="0" y="25"/>
                  </a:lnTo>
                  <a:lnTo>
                    <a:pt x="0" y="21"/>
                  </a:lnTo>
                  <a:lnTo>
                    <a:pt x="0" y="17"/>
                  </a:lnTo>
                  <a:lnTo>
                    <a:pt x="0" y="10"/>
                  </a:lnTo>
                  <a:lnTo>
                    <a:pt x="2" y="6"/>
                  </a:lnTo>
                  <a:lnTo>
                    <a:pt x="2" y="2"/>
                  </a:lnTo>
                  <a:lnTo>
                    <a:pt x="6" y="0"/>
                  </a:lnTo>
                  <a:lnTo>
                    <a:pt x="7" y="0"/>
                  </a:lnTo>
                  <a:lnTo>
                    <a:pt x="11" y="2"/>
                  </a:lnTo>
                  <a:lnTo>
                    <a:pt x="17" y="6"/>
                  </a:lnTo>
                  <a:lnTo>
                    <a:pt x="19" y="8"/>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43" name="Freeform 19"/>
            <p:cNvSpPr>
              <a:spLocks/>
            </p:cNvSpPr>
            <p:nvPr/>
          </p:nvSpPr>
          <p:spPr bwMode="auto">
            <a:xfrm>
              <a:off x="1963738" y="6124575"/>
              <a:ext cx="79375" cy="93662"/>
            </a:xfrm>
            <a:custGeom>
              <a:avLst/>
              <a:gdLst>
                <a:gd name="T0" fmla="*/ 2147483647 w 99"/>
                <a:gd name="T1" fmla="*/ 2147483647 h 118"/>
                <a:gd name="T2" fmla="*/ 2147483647 w 99"/>
                <a:gd name="T3" fmla="*/ 2147483647 h 118"/>
                <a:gd name="T4" fmla="*/ 2147483647 w 99"/>
                <a:gd name="T5" fmla="*/ 2147483647 h 118"/>
                <a:gd name="T6" fmla="*/ 2147483647 w 99"/>
                <a:gd name="T7" fmla="*/ 2147483647 h 118"/>
                <a:gd name="T8" fmla="*/ 2147483647 w 99"/>
                <a:gd name="T9" fmla="*/ 2147483647 h 118"/>
                <a:gd name="T10" fmla="*/ 2147483647 w 99"/>
                <a:gd name="T11" fmla="*/ 2147483647 h 118"/>
                <a:gd name="T12" fmla="*/ 2147483647 w 99"/>
                <a:gd name="T13" fmla="*/ 2147483647 h 118"/>
                <a:gd name="T14" fmla="*/ 2147483647 w 99"/>
                <a:gd name="T15" fmla="*/ 2147483647 h 118"/>
                <a:gd name="T16" fmla="*/ 2147483647 w 99"/>
                <a:gd name="T17" fmla="*/ 2147483647 h 118"/>
                <a:gd name="T18" fmla="*/ 2147483647 w 99"/>
                <a:gd name="T19" fmla="*/ 2147483647 h 118"/>
                <a:gd name="T20" fmla="*/ 2147483647 w 99"/>
                <a:gd name="T21" fmla="*/ 2147483647 h 118"/>
                <a:gd name="T22" fmla="*/ 2147483647 w 99"/>
                <a:gd name="T23" fmla="*/ 2147483647 h 118"/>
                <a:gd name="T24" fmla="*/ 2147483647 w 99"/>
                <a:gd name="T25" fmla="*/ 2147483647 h 118"/>
                <a:gd name="T26" fmla="*/ 2147483647 w 99"/>
                <a:gd name="T27" fmla="*/ 2147483647 h 118"/>
                <a:gd name="T28" fmla="*/ 2147483647 w 99"/>
                <a:gd name="T29" fmla="*/ 2147483647 h 118"/>
                <a:gd name="T30" fmla="*/ 2147483647 w 99"/>
                <a:gd name="T31" fmla="*/ 2147483647 h 118"/>
                <a:gd name="T32" fmla="*/ 2147483647 w 99"/>
                <a:gd name="T33" fmla="*/ 2147483647 h 118"/>
                <a:gd name="T34" fmla="*/ 2147483647 w 99"/>
                <a:gd name="T35" fmla="*/ 2147483647 h 118"/>
                <a:gd name="T36" fmla="*/ 2147483647 w 99"/>
                <a:gd name="T37" fmla="*/ 2147483647 h 118"/>
                <a:gd name="T38" fmla="*/ 2147483647 w 99"/>
                <a:gd name="T39" fmla="*/ 2147483647 h 118"/>
                <a:gd name="T40" fmla="*/ 2147483647 w 99"/>
                <a:gd name="T41" fmla="*/ 2147483647 h 118"/>
                <a:gd name="T42" fmla="*/ 2147483647 w 99"/>
                <a:gd name="T43" fmla="*/ 2147483647 h 118"/>
                <a:gd name="T44" fmla="*/ 2147483647 w 99"/>
                <a:gd name="T45" fmla="*/ 2147483647 h 118"/>
                <a:gd name="T46" fmla="*/ 2147483647 w 99"/>
                <a:gd name="T47" fmla="*/ 2147483647 h 118"/>
                <a:gd name="T48" fmla="*/ 2147483647 w 99"/>
                <a:gd name="T49" fmla="*/ 2147483647 h 118"/>
                <a:gd name="T50" fmla="*/ 0 w 99"/>
                <a:gd name="T51" fmla="*/ 2147483647 h 118"/>
                <a:gd name="T52" fmla="*/ 0 w 99"/>
                <a:gd name="T53" fmla="*/ 2147483647 h 118"/>
                <a:gd name="T54" fmla="*/ 0 w 99"/>
                <a:gd name="T55" fmla="*/ 2147483647 h 118"/>
                <a:gd name="T56" fmla="*/ 2147483647 w 99"/>
                <a:gd name="T57" fmla="*/ 2147483647 h 118"/>
                <a:gd name="T58" fmla="*/ 2147483647 w 99"/>
                <a:gd name="T59" fmla="*/ 0 h 118"/>
                <a:gd name="T60" fmla="*/ 2147483647 w 99"/>
                <a:gd name="T61" fmla="*/ 2147483647 h 118"/>
                <a:gd name="T62" fmla="*/ 2147483647 w 99"/>
                <a:gd name="T63" fmla="*/ 2147483647 h 11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99"/>
                <a:gd name="T97" fmla="*/ 0 h 118"/>
                <a:gd name="T98" fmla="*/ 99 w 99"/>
                <a:gd name="T99" fmla="*/ 118 h 11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99" h="118">
                  <a:moveTo>
                    <a:pt x="25" y="5"/>
                  </a:moveTo>
                  <a:lnTo>
                    <a:pt x="23" y="7"/>
                  </a:lnTo>
                  <a:lnTo>
                    <a:pt x="21" y="9"/>
                  </a:lnTo>
                  <a:lnTo>
                    <a:pt x="19" y="15"/>
                  </a:lnTo>
                  <a:lnTo>
                    <a:pt x="17" y="21"/>
                  </a:lnTo>
                  <a:lnTo>
                    <a:pt x="17" y="24"/>
                  </a:lnTo>
                  <a:lnTo>
                    <a:pt x="17" y="30"/>
                  </a:lnTo>
                  <a:lnTo>
                    <a:pt x="17" y="34"/>
                  </a:lnTo>
                  <a:lnTo>
                    <a:pt x="17" y="38"/>
                  </a:lnTo>
                  <a:lnTo>
                    <a:pt x="19" y="43"/>
                  </a:lnTo>
                  <a:lnTo>
                    <a:pt x="21" y="49"/>
                  </a:lnTo>
                  <a:lnTo>
                    <a:pt x="23" y="53"/>
                  </a:lnTo>
                  <a:lnTo>
                    <a:pt x="27" y="59"/>
                  </a:lnTo>
                  <a:lnTo>
                    <a:pt x="31" y="64"/>
                  </a:lnTo>
                  <a:lnTo>
                    <a:pt x="34" y="68"/>
                  </a:lnTo>
                  <a:lnTo>
                    <a:pt x="40" y="72"/>
                  </a:lnTo>
                  <a:lnTo>
                    <a:pt x="46" y="78"/>
                  </a:lnTo>
                  <a:lnTo>
                    <a:pt x="52" y="81"/>
                  </a:lnTo>
                  <a:lnTo>
                    <a:pt x="57" y="87"/>
                  </a:lnTo>
                  <a:lnTo>
                    <a:pt x="65" y="91"/>
                  </a:lnTo>
                  <a:lnTo>
                    <a:pt x="71" y="97"/>
                  </a:lnTo>
                  <a:lnTo>
                    <a:pt x="76" y="99"/>
                  </a:lnTo>
                  <a:lnTo>
                    <a:pt x="82" y="102"/>
                  </a:lnTo>
                  <a:lnTo>
                    <a:pt x="86" y="106"/>
                  </a:lnTo>
                  <a:lnTo>
                    <a:pt x="91" y="110"/>
                  </a:lnTo>
                  <a:lnTo>
                    <a:pt x="95" y="112"/>
                  </a:lnTo>
                  <a:lnTo>
                    <a:pt x="97" y="114"/>
                  </a:lnTo>
                  <a:lnTo>
                    <a:pt x="99" y="116"/>
                  </a:lnTo>
                  <a:lnTo>
                    <a:pt x="99" y="118"/>
                  </a:lnTo>
                  <a:lnTo>
                    <a:pt x="97" y="118"/>
                  </a:lnTo>
                  <a:lnTo>
                    <a:pt x="93" y="116"/>
                  </a:lnTo>
                  <a:lnTo>
                    <a:pt x="91" y="116"/>
                  </a:lnTo>
                  <a:lnTo>
                    <a:pt x="86" y="114"/>
                  </a:lnTo>
                  <a:lnTo>
                    <a:pt x="80" y="112"/>
                  </a:lnTo>
                  <a:lnTo>
                    <a:pt x="74" y="110"/>
                  </a:lnTo>
                  <a:lnTo>
                    <a:pt x="69" y="108"/>
                  </a:lnTo>
                  <a:lnTo>
                    <a:pt x="63" y="104"/>
                  </a:lnTo>
                  <a:lnTo>
                    <a:pt x="55" y="100"/>
                  </a:lnTo>
                  <a:lnTo>
                    <a:pt x="48" y="97"/>
                  </a:lnTo>
                  <a:lnTo>
                    <a:pt x="42" y="93"/>
                  </a:lnTo>
                  <a:lnTo>
                    <a:pt x="36" y="87"/>
                  </a:lnTo>
                  <a:lnTo>
                    <a:pt x="29" y="83"/>
                  </a:lnTo>
                  <a:lnTo>
                    <a:pt x="23" y="80"/>
                  </a:lnTo>
                  <a:lnTo>
                    <a:pt x="19" y="74"/>
                  </a:lnTo>
                  <a:lnTo>
                    <a:pt x="14" y="68"/>
                  </a:lnTo>
                  <a:lnTo>
                    <a:pt x="10" y="62"/>
                  </a:lnTo>
                  <a:lnTo>
                    <a:pt x="8" y="57"/>
                  </a:lnTo>
                  <a:lnTo>
                    <a:pt x="4" y="53"/>
                  </a:lnTo>
                  <a:lnTo>
                    <a:pt x="2" y="47"/>
                  </a:lnTo>
                  <a:lnTo>
                    <a:pt x="2" y="42"/>
                  </a:lnTo>
                  <a:lnTo>
                    <a:pt x="0" y="36"/>
                  </a:lnTo>
                  <a:lnTo>
                    <a:pt x="0" y="32"/>
                  </a:lnTo>
                  <a:lnTo>
                    <a:pt x="0" y="26"/>
                  </a:lnTo>
                  <a:lnTo>
                    <a:pt x="0" y="23"/>
                  </a:lnTo>
                  <a:lnTo>
                    <a:pt x="0" y="19"/>
                  </a:lnTo>
                  <a:lnTo>
                    <a:pt x="2" y="15"/>
                  </a:lnTo>
                  <a:lnTo>
                    <a:pt x="4" y="7"/>
                  </a:lnTo>
                  <a:lnTo>
                    <a:pt x="8" y="3"/>
                  </a:lnTo>
                  <a:lnTo>
                    <a:pt x="14" y="0"/>
                  </a:lnTo>
                  <a:lnTo>
                    <a:pt x="19" y="0"/>
                  </a:lnTo>
                  <a:lnTo>
                    <a:pt x="23" y="3"/>
                  </a:lnTo>
                  <a:lnTo>
                    <a:pt x="25" y="5"/>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44" name="Freeform 20"/>
            <p:cNvSpPr>
              <a:spLocks/>
            </p:cNvSpPr>
            <p:nvPr/>
          </p:nvSpPr>
          <p:spPr bwMode="auto">
            <a:xfrm>
              <a:off x="1917700" y="6154738"/>
              <a:ext cx="90487" cy="92075"/>
            </a:xfrm>
            <a:custGeom>
              <a:avLst/>
              <a:gdLst>
                <a:gd name="T0" fmla="*/ 2147483647 w 114"/>
                <a:gd name="T1" fmla="*/ 2147483647 h 116"/>
                <a:gd name="T2" fmla="*/ 2147483647 w 114"/>
                <a:gd name="T3" fmla="*/ 2147483647 h 116"/>
                <a:gd name="T4" fmla="*/ 2147483647 w 114"/>
                <a:gd name="T5" fmla="*/ 2147483647 h 116"/>
                <a:gd name="T6" fmla="*/ 2147483647 w 114"/>
                <a:gd name="T7" fmla="*/ 2147483647 h 116"/>
                <a:gd name="T8" fmla="*/ 2147483647 w 114"/>
                <a:gd name="T9" fmla="*/ 2147483647 h 116"/>
                <a:gd name="T10" fmla="*/ 2147483647 w 114"/>
                <a:gd name="T11" fmla="*/ 2147483647 h 116"/>
                <a:gd name="T12" fmla="*/ 2147483647 w 114"/>
                <a:gd name="T13" fmla="*/ 2147483647 h 116"/>
                <a:gd name="T14" fmla="*/ 2147483647 w 114"/>
                <a:gd name="T15" fmla="*/ 2147483647 h 116"/>
                <a:gd name="T16" fmla="*/ 2147483647 w 114"/>
                <a:gd name="T17" fmla="*/ 2147483647 h 116"/>
                <a:gd name="T18" fmla="*/ 2147483647 w 114"/>
                <a:gd name="T19" fmla="*/ 2147483647 h 116"/>
                <a:gd name="T20" fmla="*/ 2147483647 w 114"/>
                <a:gd name="T21" fmla="*/ 2147483647 h 116"/>
                <a:gd name="T22" fmla="*/ 2147483647 w 114"/>
                <a:gd name="T23" fmla="*/ 2147483647 h 116"/>
                <a:gd name="T24" fmla="*/ 2147483647 w 114"/>
                <a:gd name="T25" fmla="*/ 2147483647 h 116"/>
                <a:gd name="T26" fmla="*/ 2147483647 w 114"/>
                <a:gd name="T27" fmla="*/ 2147483647 h 116"/>
                <a:gd name="T28" fmla="*/ 2147483647 w 114"/>
                <a:gd name="T29" fmla="*/ 2147483647 h 116"/>
                <a:gd name="T30" fmla="*/ 2147483647 w 114"/>
                <a:gd name="T31" fmla="*/ 2147483647 h 116"/>
                <a:gd name="T32" fmla="*/ 2147483647 w 114"/>
                <a:gd name="T33" fmla="*/ 2147483647 h 116"/>
                <a:gd name="T34" fmla="*/ 2147483647 w 114"/>
                <a:gd name="T35" fmla="*/ 2147483647 h 116"/>
                <a:gd name="T36" fmla="*/ 2147483647 w 114"/>
                <a:gd name="T37" fmla="*/ 2147483647 h 116"/>
                <a:gd name="T38" fmla="*/ 2147483647 w 114"/>
                <a:gd name="T39" fmla="*/ 2147483647 h 116"/>
                <a:gd name="T40" fmla="*/ 2147483647 w 114"/>
                <a:gd name="T41" fmla="*/ 2147483647 h 116"/>
                <a:gd name="T42" fmla="*/ 2147483647 w 114"/>
                <a:gd name="T43" fmla="*/ 2147483647 h 116"/>
                <a:gd name="T44" fmla="*/ 2147483647 w 114"/>
                <a:gd name="T45" fmla="*/ 2147483647 h 116"/>
                <a:gd name="T46" fmla="*/ 2147483647 w 114"/>
                <a:gd name="T47" fmla="*/ 2147483647 h 116"/>
                <a:gd name="T48" fmla="*/ 2147483647 w 114"/>
                <a:gd name="T49" fmla="*/ 2147483647 h 116"/>
                <a:gd name="T50" fmla="*/ 2147483647 w 114"/>
                <a:gd name="T51" fmla="*/ 2147483647 h 116"/>
                <a:gd name="T52" fmla="*/ 2147483647 w 114"/>
                <a:gd name="T53" fmla="*/ 2147483647 h 116"/>
                <a:gd name="T54" fmla="*/ 0 w 114"/>
                <a:gd name="T55" fmla="*/ 2147483647 h 116"/>
                <a:gd name="T56" fmla="*/ 0 w 114"/>
                <a:gd name="T57" fmla="*/ 2147483647 h 116"/>
                <a:gd name="T58" fmla="*/ 0 w 114"/>
                <a:gd name="T59" fmla="*/ 2147483647 h 116"/>
                <a:gd name="T60" fmla="*/ 2147483647 w 114"/>
                <a:gd name="T61" fmla="*/ 0 h 116"/>
                <a:gd name="T62" fmla="*/ 2147483647 w 114"/>
                <a:gd name="T63" fmla="*/ 2147483647 h 116"/>
                <a:gd name="T64" fmla="*/ 2147483647 w 114"/>
                <a:gd name="T65" fmla="*/ 2147483647 h 1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4"/>
                <a:gd name="T100" fmla="*/ 0 h 116"/>
                <a:gd name="T101" fmla="*/ 114 w 114"/>
                <a:gd name="T102" fmla="*/ 116 h 1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4" h="116">
                  <a:moveTo>
                    <a:pt x="17" y="4"/>
                  </a:moveTo>
                  <a:lnTo>
                    <a:pt x="17" y="5"/>
                  </a:lnTo>
                  <a:lnTo>
                    <a:pt x="19" y="9"/>
                  </a:lnTo>
                  <a:lnTo>
                    <a:pt x="19" y="11"/>
                  </a:lnTo>
                  <a:lnTo>
                    <a:pt x="21" y="15"/>
                  </a:lnTo>
                  <a:lnTo>
                    <a:pt x="21" y="19"/>
                  </a:lnTo>
                  <a:lnTo>
                    <a:pt x="23" y="24"/>
                  </a:lnTo>
                  <a:lnTo>
                    <a:pt x="25" y="28"/>
                  </a:lnTo>
                  <a:lnTo>
                    <a:pt x="27" y="32"/>
                  </a:lnTo>
                  <a:lnTo>
                    <a:pt x="29" y="38"/>
                  </a:lnTo>
                  <a:lnTo>
                    <a:pt x="31" y="43"/>
                  </a:lnTo>
                  <a:lnTo>
                    <a:pt x="33" y="49"/>
                  </a:lnTo>
                  <a:lnTo>
                    <a:pt x="36" y="53"/>
                  </a:lnTo>
                  <a:lnTo>
                    <a:pt x="40" y="59"/>
                  </a:lnTo>
                  <a:lnTo>
                    <a:pt x="46" y="64"/>
                  </a:lnTo>
                  <a:lnTo>
                    <a:pt x="50" y="68"/>
                  </a:lnTo>
                  <a:lnTo>
                    <a:pt x="55" y="74"/>
                  </a:lnTo>
                  <a:lnTo>
                    <a:pt x="61" y="78"/>
                  </a:lnTo>
                  <a:lnTo>
                    <a:pt x="67" y="83"/>
                  </a:lnTo>
                  <a:lnTo>
                    <a:pt x="73" y="87"/>
                  </a:lnTo>
                  <a:lnTo>
                    <a:pt x="78" y="91"/>
                  </a:lnTo>
                  <a:lnTo>
                    <a:pt x="84" y="95"/>
                  </a:lnTo>
                  <a:lnTo>
                    <a:pt x="90" y="99"/>
                  </a:lnTo>
                  <a:lnTo>
                    <a:pt x="93" y="102"/>
                  </a:lnTo>
                  <a:lnTo>
                    <a:pt x="99" y="104"/>
                  </a:lnTo>
                  <a:lnTo>
                    <a:pt x="103" y="106"/>
                  </a:lnTo>
                  <a:lnTo>
                    <a:pt x="107" y="110"/>
                  </a:lnTo>
                  <a:lnTo>
                    <a:pt x="112" y="114"/>
                  </a:lnTo>
                  <a:lnTo>
                    <a:pt x="114" y="116"/>
                  </a:lnTo>
                  <a:lnTo>
                    <a:pt x="112" y="114"/>
                  </a:lnTo>
                  <a:lnTo>
                    <a:pt x="107" y="112"/>
                  </a:lnTo>
                  <a:lnTo>
                    <a:pt x="101" y="110"/>
                  </a:lnTo>
                  <a:lnTo>
                    <a:pt x="97" y="108"/>
                  </a:lnTo>
                  <a:lnTo>
                    <a:pt x="92" y="106"/>
                  </a:lnTo>
                  <a:lnTo>
                    <a:pt x="88" y="104"/>
                  </a:lnTo>
                  <a:lnTo>
                    <a:pt x="80" y="101"/>
                  </a:lnTo>
                  <a:lnTo>
                    <a:pt x="76" y="99"/>
                  </a:lnTo>
                  <a:lnTo>
                    <a:pt x="69" y="95"/>
                  </a:lnTo>
                  <a:lnTo>
                    <a:pt x="63" y="91"/>
                  </a:lnTo>
                  <a:lnTo>
                    <a:pt x="57" y="87"/>
                  </a:lnTo>
                  <a:lnTo>
                    <a:pt x="50" y="83"/>
                  </a:lnTo>
                  <a:lnTo>
                    <a:pt x="44" y="82"/>
                  </a:lnTo>
                  <a:lnTo>
                    <a:pt x="40" y="78"/>
                  </a:lnTo>
                  <a:lnTo>
                    <a:pt x="35" y="72"/>
                  </a:lnTo>
                  <a:lnTo>
                    <a:pt x="29" y="68"/>
                  </a:lnTo>
                  <a:lnTo>
                    <a:pt x="25" y="62"/>
                  </a:lnTo>
                  <a:lnTo>
                    <a:pt x="21" y="59"/>
                  </a:lnTo>
                  <a:lnTo>
                    <a:pt x="17" y="53"/>
                  </a:lnTo>
                  <a:lnTo>
                    <a:pt x="16" y="47"/>
                  </a:lnTo>
                  <a:lnTo>
                    <a:pt x="12" y="43"/>
                  </a:lnTo>
                  <a:lnTo>
                    <a:pt x="10" y="38"/>
                  </a:lnTo>
                  <a:lnTo>
                    <a:pt x="6" y="34"/>
                  </a:lnTo>
                  <a:lnTo>
                    <a:pt x="4" y="28"/>
                  </a:lnTo>
                  <a:lnTo>
                    <a:pt x="4" y="24"/>
                  </a:lnTo>
                  <a:lnTo>
                    <a:pt x="2" y="21"/>
                  </a:lnTo>
                  <a:lnTo>
                    <a:pt x="0" y="17"/>
                  </a:lnTo>
                  <a:lnTo>
                    <a:pt x="0" y="13"/>
                  </a:lnTo>
                  <a:lnTo>
                    <a:pt x="0" y="11"/>
                  </a:lnTo>
                  <a:lnTo>
                    <a:pt x="0" y="9"/>
                  </a:lnTo>
                  <a:lnTo>
                    <a:pt x="0" y="4"/>
                  </a:lnTo>
                  <a:lnTo>
                    <a:pt x="4" y="2"/>
                  </a:lnTo>
                  <a:lnTo>
                    <a:pt x="6" y="0"/>
                  </a:lnTo>
                  <a:lnTo>
                    <a:pt x="10" y="0"/>
                  </a:lnTo>
                  <a:lnTo>
                    <a:pt x="16" y="2"/>
                  </a:lnTo>
                  <a:lnTo>
                    <a:pt x="17" y="4"/>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45" name="Freeform 21"/>
            <p:cNvSpPr>
              <a:spLocks/>
            </p:cNvSpPr>
            <p:nvPr/>
          </p:nvSpPr>
          <p:spPr bwMode="auto">
            <a:xfrm>
              <a:off x="1857375" y="6211888"/>
              <a:ext cx="66675" cy="79375"/>
            </a:xfrm>
            <a:custGeom>
              <a:avLst/>
              <a:gdLst>
                <a:gd name="T0" fmla="*/ 2147483647 w 86"/>
                <a:gd name="T1" fmla="*/ 0 h 99"/>
                <a:gd name="T2" fmla="*/ 2147483647 w 86"/>
                <a:gd name="T3" fmla="*/ 0 h 99"/>
                <a:gd name="T4" fmla="*/ 2147483647 w 86"/>
                <a:gd name="T5" fmla="*/ 2147483647 h 99"/>
                <a:gd name="T6" fmla="*/ 2147483647 w 86"/>
                <a:gd name="T7" fmla="*/ 2147483647 h 99"/>
                <a:gd name="T8" fmla="*/ 2147483647 w 86"/>
                <a:gd name="T9" fmla="*/ 2147483647 h 99"/>
                <a:gd name="T10" fmla="*/ 2147483647 w 86"/>
                <a:gd name="T11" fmla="*/ 2147483647 h 99"/>
                <a:gd name="T12" fmla="*/ 2147483647 w 86"/>
                <a:gd name="T13" fmla="*/ 2147483647 h 99"/>
                <a:gd name="T14" fmla="*/ 2147483647 w 86"/>
                <a:gd name="T15" fmla="*/ 2147483647 h 99"/>
                <a:gd name="T16" fmla="*/ 2147483647 w 86"/>
                <a:gd name="T17" fmla="*/ 2147483647 h 99"/>
                <a:gd name="T18" fmla="*/ 2147483647 w 86"/>
                <a:gd name="T19" fmla="*/ 2147483647 h 99"/>
                <a:gd name="T20" fmla="*/ 2147483647 w 86"/>
                <a:gd name="T21" fmla="*/ 2147483647 h 99"/>
                <a:gd name="T22" fmla="*/ 2147483647 w 86"/>
                <a:gd name="T23" fmla="*/ 2147483647 h 99"/>
                <a:gd name="T24" fmla="*/ 2147483647 w 86"/>
                <a:gd name="T25" fmla="*/ 2147483647 h 99"/>
                <a:gd name="T26" fmla="*/ 2147483647 w 86"/>
                <a:gd name="T27" fmla="*/ 2147483647 h 99"/>
                <a:gd name="T28" fmla="*/ 2147483647 w 86"/>
                <a:gd name="T29" fmla="*/ 2147483647 h 99"/>
                <a:gd name="T30" fmla="*/ 2147483647 w 86"/>
                <a:gd name="T31" fmla="*/ 2147483647 h 99"/>
                <a:gd name="T32" fmla="*/ 2147483647 w 86"/>
                <a:gd name="T33" fmla="*/ 2147483647 h 99"/>
                <a:gd name="T34" fmla="*/ 2147483647 w 86"/>
                <a:gd name="T35" fmla="*/ 2147483647 h 99"/>
                <a:gd name="T36" fmla="*/ 2147483647 w 86"/>
                <a:gd name="T37" fmla="*/ 2147483647 h 99"/>
                <a:gd name="T38" fmla="*/ 2147483647 w 86"/>
                <a:gd name="T39" fmla="*/ 2147483647 h 99"/>
                <a:gd name="T40" fmla="*/ 2147483647 w 86"/>
                <a:gd name="T41" fmla="*/ 2147483647 h 99"/>
                <a:gd name="T42" fmla="*/ 2147483647 w 86"/>
                <a:gd name="T43" fmla="*/ 2147483647 h 99"/>
                <a:gd name="T44" fmla="*/ 2147483647 w 86"/>
                <a:gd name="T45" fmla="*/ 2147483647 h 99"/>
                <a:gd name="T46" fmla="*/ 2147483647 w 86"/>
                <a:gd name="T47" fmla="*/ 2147483647 h 99"/>
                <a:gd name="T48" fmla="*/ 2147483647 w 86"/>
                <a:gd name="T49" fmla="*/ 2147483647 h 99"/>
                <a:gd name="T50" fmla="*/ 2147483647 w 86"/>
                <a:gd name="T51" fmla="*/ 2147483647 h 99"/>
                <a:gd name="T52" fmla="*/ 2147483647 w 86"/>
                <a:gd name="T53" fmla="*/ 2147483647 h 99"/>
                <a:gd name="T54" fmla="*/ 2147483647 w 86"/>
                <a:gd name="T55" fmla="*/ 2147483647 h 99"/>
                <a:gd name="T56" fmla="*/ 2147483647 w 86"/>
                <a:gd name="T57" fmla="*/ 2147483647 h 99"/>
                <a:gd name="T58" fmla="*/ 2147483647 w 86"/>
                <a:gd name="T59" fmla="*/ 2147483647 h 99"/>
                <a:gd name="T60" fmla="*/ 2147483647 w 86"/>
                <a:gd name="T61" fmla="*/ 2147483647 h 99"/>
                <a:gd name="T62" fmla="*/ 2147483647 w 86"/>
                <a:gd name="T63" fmla="*/ 2147483647 h 99"/>
                <a:gd name="T64" fmla="*/ 2147483647 w 86"/>
                <a:gd name="T65" fmla="*/ 2147483647 h 99"/>
                <a:gd name="T66" fmla="*/ 2147483647 w 86"/>
                <a:gd name="T67" fmla="*/ 2147483647 h 99"/>
                <a:gd name="T68" fmla="*/ 2147483647 w 86"/>
                <a:gd name="T69" fmla="*/ 2147483647 h 99"/>
                <a:gd name="T70" fmla="*/ 2147483647 w 86"/>
                <a:gd name="T71" fmla="*/ 2147483647 h 99"/>
                <a:gd name="T72" fmla="*/ 2147483647 w 86"/>
                <a:gd name="T73" fmla="*/ 2147483647 h 99"/>
                <a:gd name="T74" fmla="*/ 2147483647 w 86"/>
                <a:gd name="T75" fmla="*/ 2147483647 h 99"/>
                <a:gd name="T76" fmla="*/ 2147483647 w 86"/>
                <a:gd name="T77" fmla="*/ 2147483647 h 99"/>
                <a:gd name="T78" fmla="*/ 2147483647 w 86"/>
                <a:gd name="T79" fmla="*/ 2147483647 h 99"/>
                <a:gd name="T80" fmla="*/ 2147483647 w 86"/>
                <a:gd name="T81" fmla="*/ 2147483647 h 99"/>
                <a:gd name="T82" fmla="*/ 2147483647 w 86"/>
                <a:gd name="T83" fmla="*/ 2147483647 h 99"/>
                <a:gd name="T84" fmla="*/ 2147483647 w 86"/>
                <a:gd name="T85" fmla="*/ 2147483647 h 99"/>
                <a:gd name="T86" fmla="*/ 2147483647 w 86"/>
                <a:gd name="T87" fmla="*/ 2147483647 h 99"/>
                <a:gd name="T88" fmla="*/ 2147483647 w 86"/>
                <a:gd name="T89" fmla="*/ 2147483647 h 99"/>
                <a:gd name="T90" fmla="*/ 0 w 86"/>
                <a:gd name="T91" fmla="*/ 2147483647 h 99"/>
                <a:gd name="T92" fmla="*/ 2147483647 w 86"/>
                <a:gd name="T93" fmla="*/ 2147483647 h 99"/>
                <a:gd name="T94" fmla="*/ 2147483647 w 86"/>
                <a:gd name="T95" fmla="*/ 2147483647 h 99"/>
                <a:gd name="T96" fmla="*/ 2147483647 w 86"/>
                <a:gd name="T97" fmla="*/ 2147483647 h 99"/>
                <a:gd name="T98" fmla="*/ 2147483647 w 86"/>
                <a:gd name="T99" fmla="*/ 2147483647 h 99"/>
                <a:gd name="T100" fmla="*/ 2147483647 w 86"/>
                <a:gd name="T101" fmla="*/ 2147483647 h 99"/>
                <a:gd name="T102" fmla="*/ 2147483647 w 86"/>
                <a:gd name="T103" fmla="*/ 0 h 99"/>
                <a:gd name="T104" fmla="*/ 2147483647 w 86"/>
                <a:gd name="T105" fmla="*/ 0 h 99"/>
                <a:gd name="T106" fmla="*/ 2147483647 w 86"/>
                <a:gd name="T107" fmla="*/ 0 h 99"/>
                <a:gd name="T108" fmla="*/ 2147483647 w 86"/>
                <a:gd name="T109" fmla="*/ 0 h 99"/>
                <a:gd name="T110" fmla="*/ 2147483647 w 86"/>
                <a:gd name="T111" fmla="*/ 0 h 9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86"/>
                <a:gd name="T169" fmla="*/ 0 h 99"/>
                <a:gd name="T170" fmla="*/ 86 w 86"/>
                <a:gd name="T171" fmla="*/ 99 h 9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86" h="99">
                  <a:moveTo>
                    <a:pt x="33" y="0"/>
                  </a:moveTo>
                  <a:lnTo>
                    <a:pt x="33" y="0"/>
                  </a:lnTo>
                  <a:lnTo>
                    <a:pt x="31" y="2"/>
                  </a:lnTo>
                  <a:lnTo>
                    <a:pt x="27" y="6"/>
                  </a:lnTo>
                  <a:lnTo>
                    <a:pt x="25" y="11"/>
                  </a:lnTo>
                  <a:lnTo>
                    <a:pt x="21" y="19"/>
                  </a:lnTo>
                  <a:lnTo>
                    <a:pt x="21" y="27"/>
                  </a:lnTo>
                  <a:lnTo>
                    <a:pt x="21" y="30"/>
                  </a:lnTo>
                  <a:lnTo>
                    <a:pt x="23" y="34"/>
                  </a:lnTo>
                  <a:lnTo>
                    <a:pt x="25" y="40"/>
                  </a:lnTo>
                  <a:lnTo>
                    <a:pt x="29" y="46"/>
                  </a:lnTo>
                  <a:lnTo>
                    <a:pt x="31" y="49"/>
                  </a:lnTo>
                  <a:lnTo>
                    <a:pt x="35" y="53"/>
                  </a:lnTo>
                  <a:lnTo>
                    <a:pt x="38" y="59"/>
                  </a:lnTo>
                  <a:lnTo>
                    <a:pt x="42" y="65"/>
                  </a:lnTo>
                  <a:lnTo>
                    <a:pt x="46" y="68"/>
                  </a:lnTo>
                  <a:lnTo>
                    <a:pt x="52" y="72"/>
                  </a:lnTo>
                  <a:lnTo>
                    <a:pt x="55" y="76"/>
                  </a:lnTo>
                  <a:lnTo>
                    <a:pt x="61" y="82"/>
                  </a:lnTo>
                  <a:lnTo>
                    <a:pt x="65" y="84"/>
                  </a:lnTo>
                  <a:lnTo>
                    <a:pt x="71" y="87"/>
                  </a:lnTo>
                  <a:lnTo>
                    <a:pt x="74" y="91"/>
                  </a:lnTo>
                  <a:lnTo>
                    <a:pt x="78" y="93"/>
                  </a:lnTo>
                  <a:lnTo>
                    <a:pt x="84" y="97"/>
                  </a:lnTo>
                  <a:lnTo>
                    <a:pt x="86" y="99"/>
                  </a:lnTo>
                  <a:lnTo>
                    <a:pt x="84" y="97"/>
                  </a:lnTo>
                  <a:lnTo>
                    <a:pt x="78" y="95"/>
                  </a:lnTo>
                  <a:lnTo>
                    <a:pt x="73" y="91"/>
                  </a:lnTo>
                  <a:lnTo>
                    <a:pt x="69" y="89"/>
                  </a:lnTo>
                  <a:lnTo>
                    <a:pt x="65" y="87"/>
                  </a:lnTo>
                  <a:lnTo>
                    <a:pt x="59" y="84"/>
                  </a:lnTo>
                  <a:lnTo>
                    <a:pt x="54" y="80"/>
                  </a:lnTo>
                  <a:lnTo>
                    <a:pt x="48" y="76"/>
                  </a:lnTo>
                  <a:lnTo>
                    <a:pt x="42" y="72"/>
                  </a:lnTo>
                  <a:lnTo>
                    <a:pt x="36" y="68"/>
                  </a:lnTo>
                  <a:lnTo>
                    <a:pt x="31" y="65"/>
                  </a:lnTo>
                  <a:lnTo>
                    <a:pt x="25" y="61"/>
                  </a:lnTo>
                  <a:lnTo>
                    <a:pt x="21" y="57"/>
                  </a:lnTo>
                  <a:lnTo>
                    <a:pt x="17" y="53"/>
                  </a:lnTo>
                  <a:lnTo>
                    <a:pt x="14" y="49"/>
                  </a:lnTo>
                  <a:lnTo>
                    <a:pt x="10" y="44"/>
                  </a:lnTo>
                  <a:lnTo>
                    <a:pt x="8" y="40"/>
                  </a:lnTo>
                  <a:lnTo>
                    <a:pt x="4" y="36"/>
                  </a:lnTo>
                  <a:lnTo>
                    <a:pt x="2" y="30"/>
                  </a:lnTo>
                  <a:lnTo>
                    <a:pt x="2" y="25"/>
                  </a:lnTo>
                  <a:lnTo>
                    <a:pt x="0" y="17"/>
                  </a:lnTo>
                  <a:lnTo>
                    <a:pt x="2" y="13"/>
                  </a:lnTo>
                  <a:lnTo>
                    <a:pt x="4" y="10"/>
                  </a:lnTo>
                  <a:lnTo>
                    <a:pt x="8" y="8"/>
                  </a:lnTo>
                  <a:lnTo>
                    <a:pt x="12" y="4"/>
                  </a:lnTo>
                  <a:lnTo>
                    <a:pt x="16" y="2"/>
                  </a:lnTo>
                  <a:lnTo>
                    <a:pt x="19" y="0"/>
                  </a:lnTo>
                  <a:lnTo>
                    <a:pt x="25" y="0"/>
                  </a:lnTo>
                  <a:lnTo>
                    <a:pt x="31" y="0"/>
                  </a:lnTo>
                  <a:lnTo>
                    <a:pt x="33"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46" name="Freeform 22"/>
            <p:cNvSpPr>
              <a:spLocks/>
            </p:cNvSpPr>
            <p:nvPr/>
          </p:nvSpPr>
          <p:spPr bwMode="auto">
            <a:xfrm>
              <a:off x="1819275" y="6265863"/>
              <a:ext cx="80962" cy="68262"/>
            </a:xfrm>
            <a:custGeom>
              <a:avLst/>
              <a:gdLst>
                <a:gd name="T0" fmla="*/ 2147483647 w 102"/>
                <a:gd name="T1" fmla="*/ 2147483647 h 85"/>
                <a:gd name="T2" fmla="*/ 2147483647 w 102"/>
                <a:gd name="T3" fmla="*/ 2147483647 h 85"/>
                <a:gd name="T4" fmla="*/ 2147483647 w 102"/>
                <a:gd name="T5" fmla="*/ 2147483647 h 85"/>
                <a:gd name="T6" fmla="*/ 2147483647 w 102"/>
                <a:gd name="T7" fmla="*/ 2147483647 h 85"/>
                <a:gd name="T8" fmla="*/ 2147483647 w 102"/>
                <a:gd name="T9" fmla="*/ 2147483647 h 85"/>
                <a:gd name="T10" fmla="*/ 2147483647 w 102"/>
                <a:gd name="T11" fmla="*/ 2147483647 h 85"/>
                <a:gd name="T12" fmla="*/ 2147483647 w 102"/>
                <a:gd name="T13" fmla="*/ 2147483647 h 85"/>
                <a:gd name="T14" fmla="*/ 2147483647 w 102"/>
                <a:gd name="T15" fmla="*/ 2147483647 h 85"/>
                <a:gd name="T16" fmla="*/ 2147483647 w 102"/>
                <a:gd name="T17" fmla="*/ 2147483647 h 85"/>
                <a:gd name="T18" fmla="*/ 2147483647 w 102"/>
                <a:gd name="T19" fmla="*/ 2147483647 h 85"/>
                <a:gd name="T20" fmla="*/ 2147483647 w 102"/>
                <a:gd name="T21" fmla="*/ 2147483647 h 85"/>
                <a:gd name="T22" fmla="*/ 2147483647 w 102"/>
                <a:gd name="T23" fmla="*/ 2147483647 h 85"/>
                <a:gd name="T24" fmla="*/ 2147483647 w 102"/>
                <a:gd name="T25" fmla="*/ 2147483647 h 85"/>
                <a:gd name="T26" fmla="*/ 2147483647 w 102"/>
                <a:gd name="T27" fmla="*/ 2147483647 h 85"/>
                <a:gd name="T28" fmla="*/ 2147483647 w 102"/>
                <a:gd name="T29" fmla="*/ 2147483647 h 85"/>
                <a:gd name="T30" fmla="*/ 2147483647 w 102"/>
                <a:gd name="T31" fmla="*/ 2147483647 h 85"/>
                <a:gd name="T32" fmla="*/ 2147483647 w 102"/>
                <a:gd name="T33" fmla="*/ 2147483647 h 85"/>
                <a:gd name="T34" fmla="*/ 2147483647 w 102"/>
                <a:gd name="T35" fmla="*/ 2147483647 h 85"/>
                <a:gd name="T36" fmla="*/ 2147483647 w 102"/>
                <a:gd name="T37" fmla="*/ 2147483647 h 85"/>
                <a:gd name="T38" fmla="*/ 2147483647 w 102"/>
                <a:gd name="T39" fmla="*/ 2147483647 h 85"/>
                <a:gd name="T40" fmla="*/ 2147483647 w 102"/>
                <a:gd name="T41" fmla="*/ 2147483647 h 85"/>
                <a:gd name="T42" fmla="*/ 2147483647 w 102"/>
                <a:gd name="T43" fmla="*/ 2147483647 h 85"/>
                <a:gd name="T44" fmla="*/ 2147483647 w 102"/>
                <a:gd name="T45" fmla="*/ 2147483647 h 85"/>
                <a:gd name="T46" fmla="*/ 2147483647 w 102"/>
                <a:gd name="T47" fmla="*/ 2147483647 h 85"/>
                <a:gd name="T48" fmla="*/ 2147483647 w 102"/>
                <a:gd name="T49" fmla="*/ 2147483647 h 85"/>
                <a:gd name="T50" fmla="*/ 2147483647 w 102"/>
                <a:gd name="T51" fmla="*/ 2147483647 h 85"/>
                <a:gd name="T52" fmla="*/ 0 w 102"/>
                <a:gd name="T53" fmla="*/ 2147483647 h 85"/>
                <a:gd name="T54" fmla="*/ 0 w 102"/>
                <a:gd name="T55" fmla="*/ 2147483647 h 85"/>
                <a:gd name="T56" fmla="*/ 2147483647 w 102"/>
                <a:gd name="T57" fmla="*/ 0 h 85"/>
                <a:gd name="T58" fmla="*/ 2147483647 w 102"/>
                <a:gd name="T59" fmla="*/ 2147483647 h 85"/>
                <a:gd name="T60" fmla="*/ 2147483647 w 102"/>
                <a:gd name="T61" fmla="*/ 2147483647 h 85"/>
                <a:gd name="T62" fmla="*/ 2147483647 w 102"/>
                <a:gd name="T63" fmla="*/ 2147483647 h 8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2"/>
                <a:gd name="T97" fmla="*/ 0 h 85"/>
                <a:gd name="T98" fmla="*/ 102 w 102"/>
                <a:gd name="T99" fmla="*/ 85 h 8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2" h="85">
                  <a:moveTo>
                    <a:pt x="23" y="3"/>
                  </a:moveTo>
                  <a:lnTo>
                    <a:pt x="23" y="3"/>
                  </a:lnTo>
                  <a:lnTo>
                    <a:pt x="23" y="9"/>
                  </a:lnTo>
                  <a:lnTo>
                    <a:pt x="23" y="11"/>
                  </a:lnTo>
                  <a:lnTo>
                    <a:pt x="25" y="15"/>
                  </a:lnTo>
                  <a:lnTo>
                    <a:pt x="26" y="17"/>
                  </a:lnTo>
                  <a:lnTo>
                    <a:pt x="28" y="22"/>
                  </a:lnTo>
                  <a:lnTo>
                    <a:pt x="30" y="26"/>
                  </a:lnTo>
                  <a:lnTo>
                    <a:pt x="32" y="30"/>
                  </a:lnTo>
                  <a:lnTo>
                    <a:pt x="34" y="34"/>
                  </a:lnTo>
                  <a:lnTo>
                    <a:pt x="38" y="40"/>
                  </a:lnTo>
                  <a:lnTo>
                    <a:pt x="40" y="43"/>
                  </a:lnTo>
                  <a:lnTo>
                    <a:pt x="44" y="47"/>
                  </a:lnTo>
                  <a:lnTo>
                    <a:pt x="45" y="53"/>
                  </a:lnTo>
                  <a:lnTo>
                    <a:pt x="49" y="57"/>
                  </a:lnTo>
                  <a:lnTo>
                    <a:pt x="53" y="60"/>
                  </a:lnTo>
                  <a:lnTo>
                    <a:pt x="57" y="64"/>
                  </a:lnTo>
                  <a:lnTo>
                    <a:pt x="63" y="66"/>
                  </a:lnTo>
                  <a:lnTo>
                    <a:pt x="66" y="70"/>
                  </a:lnTo>
                  <a:lnTo>
                    <a:pt x="70" y="70"/>
                  </a:lnTo>
                  <a:lnTo>
                    <a:pt x="74" y="72"/>
                  </a:lnTo>
                  <a:lnTo>
                    <a:pt x="80" y="76"/>
                  </a:lnTo>
                  <a:lnTo>
                    <a:pt x="83" y="78"/>
                  </a:lnTo>
                  <a:lnTo>
                    <a:pt x="91" y="79"/>
                  </a:lnTo>
                  <a:lnTo>
                    <a:pt x="99" y="81"/>
                  </a:lnTo>
                  <a:lnTo>
                    <a:pt x="101" y="83"/>
                  </a:lnTo>
                  <a:lnTo>
                    <a:pt x="102" y="85"/>
                  </a:lnTo>
                  <a:lnTo>
                    <a:pt x="101" y="85"/>
                  </a:lnTo>
                  <a:lnTo>
                    <a:pt x="99" y="85"/>
                  </a:lnTo>
                  <a:lnTo>
                    <a:pt x="95" y="85"/>
                  </a:lnTo>
                  <a:lnTo>
                    <a:pt x="91" y="85"/>
                  </a:lnTo>
                  <a:lnTo>
                    <a:pt x="87" y="85"/>
                  </a:lnTo>
                  <a:lnTo>
                    <a:pt x="83" y="85"/>
                  </a:lnTo>
                  <a:lnTo>
                    <a:pt x="78" y="83"/>
                  </a:lnTo>
                  <a:lnTo>
                    <a:pt x="74" y="81"/>
                  </a:lnTo>
                  <a:lnTo>
                    <a:pt x="68" y="81"/>
                  </a:lnTo>
                  <a:lnTo>
                    <a:pt x="64" y="79"/>
                  </a:lnTo>
                  <a:lnTo>
                    <a:pt x="59" y="78"/>
                  </a:lnTo>
                  <a:lnTo>
                    <a:pt x="55" y="76"/>
                  </a:lnTo>
                  <a:lnTo>
                    <a:pt x="49" y="74"/>
                  </a:lnTo>
                  <a:lnTo>
                    <a:pt x="45" y="72"/>
                  </a:lnTo>
                  <a:lnTo>
                    <a:pt x="40" y="68"/>
                  </a:lnTo>
                  <a:lnTo>
                    <a:pt x="34" y="64"/>
                  </a:lnTo>
                  <a:lnTo>
                    <a:pt x="30" y="59"/>
                  </a:lnTo>
                  <a:lnTo>
                    <a:pt x="26" y="55"/>
                  </a:lnTo>
                  <a:lnTo>
                    <a:pt x="23" y="51"/>
                  </a:lnTo>
                  <a:lnTo>
                    <a:pt x="19" y="47"/>
                  </a:lnTo>
                  <a:lnTo>
                    <a:pt x="15" y="41"/>
                  </a:lnTo>
                  <a:lnTo>
                    <a:pt x="13" y="38"/>
                  </a:lnTo>
                  <a:lnTo>
                    <a:pt x="9" y="34"/>
                  </a:lnTo>
                  <a:lnTo>
                    <a:pt x="7" y="28"/>
                  </a:lnTo>
                  <a:lnTo>
                    <a:pt x="6" y="24"/>
                  </a:lnTo>
                  <a:lnTo>
                    <a:pt x="4" y="20"/>
                  </a:lnTo>
                  <a:lnTo>
                    <a:pt x="0" y="13"/>
                  </a:lnTo>
                  <a:lnTo>
                    <a:pt x="0" y="9"/>
                  </a:lnTo>
                  <a:lnTo>
                    <a:pt x="0" y="3"/>
                  </a:lnTo>
                  <a:lnTo>
                    <a:pt x="4" y="1"/>
                  </a:lnTo>
                  <a:lnTo>
                    <a:pt x="7" y="0"/>
                  </a:lnTo>
                  <a:lnTo>
                    <a:pt x="11" y="1"/>
                  </a:lnTo>
                  <a:lnTo>
                    <a:pt x="15" y="1"/>
                  </a:lnTo>
                  <a:lnTo>
                    <a:pt x="19" y="1"/>
                  </a:lnTo>
                  <a:lnTo>
                    <a:pt x="21" y="3"/>
                  </a:lnTo>
                  <a:lnTo>
                    <a:pt x="23" y="3"/>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47" name="Freeform 23"/>
            <p:cNvSpPr>
              <a:spLocks/>
            </p:cNvSpPr>
            <p:nvPr/>
          </p:nvSpPr>
          <p:spPr bwMode="auto">
            <a:xfrm>
              <a:off x="1138238" y="6303963"/>
              <a:ext cx="34925" cy="65087"/>
            </a:xfrm>
            <a:custGeom>
              <a:avLst/>
              <a:gdLst>
                <a:gd name="T0" fmla="*/ 2147483647 w 44"/>
                <a:gd name="T1" fmla="*/ 2147483647 h 84"/>
                <a:gd name="T2" fmla="*/ 2147483647 w 44"/>
                <a:gd name="T3" fmla="*/ 2147483647 h 84"/>
                <a:gd name="T4" fmla="*/ 2147483647 w 44"/>
                <a:gd name="T5" fmla="*/ 2147483647 h 84"/>
                <a:gd name="T6" fmla="*/ 2147483647 w 44"/>
                <a:gd name="T7" fmla="*/ 2147483647 h 84"/>
                <a:gd name="T8" fmla="*/ 2147483647 w 44"/>
                <a:gd name="T9" fmla="*/ 2147483647 h 84"/>
                <a:gd name="T10" fmla="*/ 2147483647 w 44"/>
                <a:gd name="T11" fmla="*/ 2147483647 h 84"/>
                <a:gd name="T12" fmla="*/ 2147483647 w 44"/>
                <a:gd name="T13" fmla="*/ 2147483647 h 84"/>
                <a:gd name="T14" fmla="*/ 2147483647 w 44"/>
                <a:gd name="T15" fmla="*/ 2147483647 h 84"/>
                <a:gd name="T16" fmla="*/ 2147483647 w 44"/>
                <a:gd name="T17" fmla="*/ 2147483647 h 84"/>
                <a:gd name="T18" fmla="*/ 2147483647 w 44"/>
                <a:gd name="T19" fmla="*/ 2147483647 h 84"/>
                <a:gd name="T20" fmla="*/ 2147483647 w 44"/>
                <a:gd name="T21" fmla="*/ 2147483647 h 84"/>
                <a:gd name="T22" fmla="*/ 2147483647 w 44"/>
                <a:gd name="T23" fmla="*/ 2147483647 h 84"/>
                <a:gd name="T24" fmla="*/ 2147483647 w 44"/>
                <a:gd name="T25" fmla="*/ 2147483647 h 84"/>
                <a:gd name="T26" fmla="*/ 2147483647 w 44"/>
                <a:gd name="T27" fmla="*/ 2147483647 h 84"/>
                <a:gd name="T28" fmla="*/ 2147483647 w 44"/>
                <a:gd name="T29" fmla="*/ 2147483647 h 84"/>
                <a:gd name="T30" fmla="*/ 2147483647 w 44"/>
                <a:gd name="T31" fmla="*/ 2147483647 h 84"/>
                <a:gd name="T32" fmla="*/ 2147483647 w 44"/>
                <a:gd name="T33" fmla="*/ 2147483647 h 84"/>
                <a:gd name="T34" fmla="*/ 2147483647 w 44"/>
                <a:gd name="T35" fmla="*/ 2147483647 h 84"/>
                <a:gd name="T36" fmla="*/ 2147483647 w 44"/>
                <a:gd name="T37" fmla="*/ 2147483647 h 84"/>
                <a:gd name="T38" fmla="*/ 2147483647 w 44"/>
                <a:gd name="T39" fmla="*/ 2147483647 h 84"/>
                <a:gd name="T40" fmla="*/ 0 w 44"/>
                <a:gd name="T41" fmla="*/ 2147483647 h 84"/>
                <a:gd name="T42" fmla="*/ 2147483647 w 44"/>
                <a:gd name="T43" fmla="*/ 2147483647 h 84"/>
                <a:gd name="T44" fmla="*/ 2147483647 w 44"/>
                <a:gd name="T45" fmla="*/ 2147483647 h 84"/>
                <a:gd name="T46" fmla="*/ 2147483647 w 44"/>
                <a:gd name="T47" fmla="*/ 2147483647 h 84"/>
                <a:gd name="T48" fmla="*/ 2147483647 w 44"/>
                <a:gd name="T49" fmla="*/ 2147483647 h 84"/>
                <a:gd name="T50" fmla="*/ 2147483647 w 44"/>
                <a:gd name="T51" fmla="*/ 2147483647 h 84"/>
                <a:gd name="T52" fmla="*/ 2147483647 w 44"/>
                <a:gd name="T53" fmla="*/ 2147483647 h 84"/>
                <a:gd name="T54" fmla="*/ 2147483647 w 44"/>
                <a:gd name="T55" fmla="*/ 2147483647 h 84"/>
                <a:gd name="T56" fmla="*/ 2147483647 w 44"/>
                <a:gd name="T57" fmla="*/ 2147483647 h 84"/>
                <a:gd name="T58" fmla="*/ 2147483647 w 44"/>
                <a:gd name="T59" fmla="*/ 2147483647 h 84"/>
                <a:gd name="T60" fmla="*/ 2147483647 w 44"/>
                <a:gd name="T61" fmla="*/ 2147483647 h 84"/>
                <a:gd name="T62" fmla="*/ 2147483647 w 44"/>
                <a:gd name="T63" fmla="*/ 2147483647 h 84"/>
                <a:gd name="T64" fmla="*/ 2147483647 w 44"/>
                <a:gd name="T65" fmla="*/ 2147483647 h 84"/>
                <a:gd name="T66" fmla="*/ 2147483647 w 44"/>
                <a:gd name="T67" fmla="*/ 2147483647 h 84"/>
                <a:gd name="T68" fmla="*/ 2147483647 w 44"/>
                <a:gd name="T69" fmla="*/ 2147483647 h 84"/>
                <a:gd name="T70" fmla="*/ 2147483647 w 44"/>
                <a:gd name="T71" fmla="*/ 2147483647 h 84"/>
                <a:gd name="T72" fmla="*/ 2147483647 w 44"/>
                <a:gd name="T73" fmla="*/ 2147483647 h 84"/>
                <a:gd name="T74" fmla="*/ 2147483647 w 44"/>
                <a:gd name="T75" fmla="*/ 2147483647 h 84"/>
                <a:gd name="T76" fmla="*/ 2147483647 w 44"/>
                <a:gd name="T77" fmla="*/ 2147483647 h 84"/>
                <a:gd name="T78" fmla="*/ 2147483647 w 44"/>
                <a:gd name="T79" fmla="*/ 2147483647 h 84"/>
                <a:gd name="T80" fmla="*/ 2147483647 w 44"/>
                <a:gd name="T81" fmla="*/ 2147483647 h 84"/>
                <a:gd name="T82" fmla="*/ 2147483647 w 44"/>
                <a:gd name="T83" fmla="*/ 2147483647 h 84"/>
                <a:gd name="T84" fmla="*/ 2147483647 w 44"/>
                <a:gd name="T85" fmla="*/ 2147483647 h 84"/>
                <a:gd name="T86" fmla="*/ 2147483647 w 44"/>
                <a:gd name="T87" fmla="*/ 2147483647 h 84"/>
                <a:gd name="T88" fmla="*/ 2147483647 w 44"/>
                <a:gd name="T89" fmla="*/ 0 h 84"/>
                <a:gd name="T90" fmla="*/ 2147483647 w 44"/>
                <a:gd name="T91" fmla="*/ 0 h 84"/>
                <a:gd name="T92" fmla="*/ 2147483647 w 44"/>
                <a:gd name="T93" fmla="*/ 2147483647 h 84"/>
                <a:gd name="T94" fmla="*/ 2147483647 w 44"/>
                <a:gd name="T95" fmla="*/ 2147483647 h 84"/>
                <a:gd name="T96" fmla="*/ 2147483647 w 44"/>
                <a:gd name="T97" fmla="*/ 2147483647 h 84"/>
                <a:gd name="T98" fmla="*/ 2147483647 w 44"/>
                <a:gd name="T99" fmla="*/ 2147483647 h 8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4"/>
                <a:gd name="T151" fmla="*/ 0 h 84"/>
                <a:gd name="T152" fmla="*/ 44 w 44"/>
                <a:gd name="T153" fmla="*/ 84 h 8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4" h="84">
                  <a:moveTo>
                    <a:pt x="21" y="8"/>
                  </a:moveTo>
                  <a:lnTo>
                    <a:pt x="21" y="8"/>
                  </a:lnTo>
                  <a:lnTo>
                    <a:pt x="21" y="12"/>
                  </a:lnTo>
                  <a:lnTo>
                    <a:pt x="21" y="13"/>
                  </a:lnTo>
                  <a:lnTo>
                    <a:pt x="21" y="17"/>
                  </a:lnTo>
                  <a:lnTo>
                    <a:pt x="21" y="21"/>
                  </a:lnTo>
                  <a:lnTo>
                    <a:pt x="21" y="25"/>
                  </a:lnTo>
                  <a:lnTo>
                    <a:pt x="21" y="29"/>
                  </a:lnTo>
                  <a:lnTo>
                    <a:pt x="21" y="32"/>
                  </a:lnTo>
                  <a:lnTo>
                    <a:pt x="21" y="38"/>
                  </a:lnTo>
                  <a:lnTo>
                    <a:pt x="21" y="42"/>
                  </a:lnTo>
                  <a:lnTo>
                    <a:pt x="19" y="46"/>
                  </a:lnTo>
                  <a:lnTo>
                    <a:pt x="19" y="50"/>
                  </a:lnTo>
                  <a:lnTo>
                    <a:pt x="19" y="53"/>
                  </a:lnTo>
                  <a:lnTo>
                    <a:pt x="19" y="57"/>
                  </a:lnTo>
                  <a:lnTo>
                    <a:pt x="15" y="63"/>
                  </a:lnTo>
                  <a:lnTo>
                    <a:pt x="13" y="69"/>
                  </a:lnTo>
                  <a:lnTo>
                    <a:pt x="9" y="72"/>
                  </a:lnTo>
                  <a:lnTo>
                    <a:pt x="6" y="76"/>
                  </a:lnTo>
                  <a:lnTo>
                    <a:pt x="2" y="80"/>
                  </a:lnTo>
                  <a:lnTo>
                    <a:pt x="0" y="84"/>
                  </a:lnTo>
                  <a:lnTo>
                    <a:pt x="2" y="84"/>
                  </a:lnTo>
                  <a:lnTo>
                    <a:pt x="6" y="84"/>
                  </a:lnTo>
                  <a:lnTo>
                    <a:pt x="9" y="84"/>
                  </a:lnTo>
                  <a:lnTo>
                    <a:pt x="15" y="82"/>
                  </a:lnTo>
                  <a:lnTo>
                    <a:pt x="21" y="78"/>
                  </a:lnTo>
                  <a:lnTo>
                    <a:pt x="27" y="74"/>
                  </a:lnTo>
                  <a:lnTo>
                    <a:pt x="30" y="70"/>
                  </a:lnTo>
                  <a:lnTo>
                    <a:pt x="36" y="65"/>
                  </a:lnTo>
                  <a:lnTo>
                    <a:pt x="38" y="61"/>
                  </a:lnTo>
                  <a:lnTo>
                    <a:pt x="40" y="57"/>
                  </a:lnTo>
                  <a:lnTo>
                    <a:pt x="40" y="53"/>
                  </a:lnTo>
                  <a:lnTo>
                    <a:pt x="42" y="50"/>
                  </a:lnTo>
                  <a:lnTo>
                    <a:pt x="42" y="46"/>
                  </a:lnTo>
                  <a:lnTo>
                    <a:pt x="42" y="40"/>
                  </a:lnTo>
                  <a:lnTo>
                    <a:pt x="44" y="36"/>
                  </a:lnTo>
                  <a:lnTo>
                    <a:pt x="44" y="32"/>
                  </a:lnTo>
                  <a:lnTo>
                    <a:pt x="44" y="29"/>
                  </a:lnTo>
                  <a:lnTo>
                    <a:pt x="44" y="23"/>
                  </a:lnTo>
                  <a:lnTo>
                    <a:pt x="44" y="19"/>
                  </a:lnTo>
                  <a:lnTo>
                    <a:pt x="44" y="15"/>
                  </a:lnTo>
                  <a:lnTo>
                    <a:pt x="42" y="10"/>
                  </a:lnTo>
                  <a:lnTo>
                    <a:pt x="42" y="6"/>
                  </a:lnTo>
                  <a:lnTo>
                    <a:pt x="38" y="2"/>
                  </a:lnTo>
                  <a:lnTo>
                    <a:pt x="34" y="0"/>
                  </a:lnTo>
                  <a:lnTo>
                    <a:pt x="30" y="0"/>
                  </a:lnTo>
                  <a:lnTo>
                    <a:pt x="28" y="2"/>
                  </a:lnTo>
                  <a:lnTo>
                    <a:pt x="23" y="6"/>
                  </a:lnTo>
                  <a:lnTo>
                    <a:pt x="21" y="8"/>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48" name="Freeform 24"/>
            <p:cNvSpPr>
              <a:spLocks/>
            </p:cNvSpPr>
            <p:nvPr/>
          </p:nvSpPr>
          <p:spPr bwMode="auto">
            <a:xfrm>
              <a:off x="1181100" y="6300788"/>
              <a:ext cx="44450" cy="69850"/>
            </a:xfrm>
            <a:custGeom>
              <a:avLst/>
              <a:gdLst>
                <a:gd name="T0" fmla="*/ 2147483647 w 55"/>
                <a:gd name="T1" fmla="*/ 2147483647 h 90"/>
                <a:gd name="T2" fmla="*/ 2147483647 w 55"/>
                <a:gd name="T3" fmla="*/ 2147483647 h 90"/>
                <a:gd name="T4" fmla="*/ 2147483647 w 55"/>
                <a:gd name="T5" fmla="*/ 2147483647 h 90"/>
                <a:gd name="T6" fmla="*/ 2147483647 w 55"/>
                <a:gd name="T7" fmla="*/ 2147483647 h 90"/>
                <a:gd name="T8" fmla="*/ 2147483647 w 55"/>
                <a:gd name="T9" fmla="*/ 2147483647 h 90"/>
                <a:gd name="T10" fmla="*/ 2147483647 w 55"/>
                <a:gd name="T11" fmla="*/ 2147483647 h 90"/>
                <a:gd name="T12" fmla="*/ 2147483647 w 55"/>
                <a:gd name="T13" fmla="*/ 2147483647 h 90"/>
                <a:gd name="T14" fmla="*/ 2147483647 w 55"/>
                <a:gd name="T15" fmla="*/ 2147483647 h 90"/>
                <a:gd name="T16" fmla="*/ 2147483647 w 55"/>
                <a:gd name="T17" fmla="*/ 2147483647 h 90"/>
                <a:gd name="T18" fmla="*/ 2147483647 w 55"/>
                <a:gd name="T19" fmla="*/ 2147483647 h 90"/>
                <a:gd name="T20" fmla="*/ 2147483647 w 55"/>
                <a:gd name="T21" fmla="*/ 2147483647 h 90"/>
                <a:gd name="T22" fmla="*/ 2147483647 w 55"/>
                <a:gd name="T23" fmla="*/ 2147483647 h 90"/>
                <a:gd name="T24" fmla="*/ 2147483647 w 55"/>
                <a:gd name="T25" fmla="*/ 2147483647 h 90"/>
                <a:gd name="T26" fmla="*/ 2147483647 w 55"/>
                <a:gd name="T27" fmla="*/ 2147483647 h 90"/>
                <a:gd name="T28" fmla="*/ 2147483647 w 55"/>
                <a:gd name="T29" fmla="*/ 2147483647 h 90"/>
                <a:gd name="T30" fmla="*/ 2147483647 w 55"/>
                <a:gd name="T31" fmla="*/ 2147483647 h 90"/>
                <a:gd name="T32" fmla="*/ 2147483647 w 55"/>
                <a:gd name="T33" fmla="*/ 2147483647 h 90"/>
                <a:gd name="T34" fmla="*/ 0 w 55"/>
                <a:gd name="T35" fmla="*/ 2147483647 h 90"/>
                <a:gd name="T36" fmla="*/ 0 w 55"/>
                <a:gd name="T37" fmla="*/ 2147483647 h 90"/>
                <a:gd name="T38" fmla="*/ 0 w 55"/>
                <a:gd name="T39" fmla="*/ 2147483647 h 90"/>
                <a:gd name="T40" fmla="*/ 2147483647 w 55"/>
                <a:gd name="T41" fmla="*/ 2147483647 h 90"/>
                <a:gd name="T42" fmla="*/ 2147483647 w 55"/>
                <a:gd name="T43" fmla="*/ 2147483647 h 90"/>
                <a:gd name="T44" fmla="*/ 2147483647 w 55"/>
                <a:gd name="T45" fmla="*/ 2147483647 h 90"/>
                <a:gd name="T46" fmla="*/ 2147483647 w 55"/>
                <a:gd name="T47" fmla="*/ 2147483647 h 90"/>
                <a:gd name="T48" fmla="*/ 2147483647 w 55"/>
                <a:gd name="T49" fmla="*/ 2147483647 h 90"/>
                <a:gd name="T50" fmla="*/ 2147483647 w 55"/>
                <a:gd name="T51" fmla="*/ 2147483647 h 90"/>
                <a:gd name="T52" fmla="*/ 2147483647 w 55"/>
                <a:gd name="T53" fmla="*/ 2147483647 h 90"/>
                <a:gd name="T54" fmla="*/ 2147483647 w 55"/>
                <a:gd name="T55" fmla="*/ 2147483647 h 90"/>
                <a:gd name="T56" fmla="*/ 2147483647 w 55"/>
                <a:gd name="T57" fmla="*/ 2147483647 h 90"/>
                <a:gd name="T58" fmla="*/ 2147483647 w 55"/>
                <a:gd name="T59" fmla="*/ 2147483647 h 90"/>
                <a:gd name="T60" fmla="*/ 2147483647 w 55"/>
                <a:gd name="T61" fmla="*/ 2147483647 h 90"/>
                <a:gd name="T62" fmla="*/ 2147483647 w 55"/>
                <a:gd name="T63" fmla="*/ 2147483647 h 90"/>
                <a:gd name="T64" fmla="*/ 2147483647 w 55"/>
                <a:gd name="T65" fmla="*/ 2147483647 h 90"/>
                <a:gd name="T66" fmla="*/ 2147483647 w 55"/>
                <a:gd name="T67" fmla="*/ 2147483647 h 90"/>
                <a:gd name="T68" fmla="*/ 2147483647 w 55"/>
                <a:gd name="T69" fmla="*/ 2147483647 h 90"/>
                <a:gd name="T70" fmla="*/ 2147483647 w 55"/>
                <a:gd name="T71" fmla="*/ 2147483647 h 90"/>
                <a:gd name="T72" fmla="*/ 2147483647 w 55"/>
                <a:gd name="T73" fmla="*/ 2147483647 h 90"/>
                <a:gd name="T74" fmla="*/ 2147483647 w 55"/>
                <a:gd name="T75" fmla="*/ 2147483647 h 90"/>
                <a:gd name="T76" fmla="*/ 2147483647 w 55"/>
                <a:gd name="T77" fmla="*/ 0 h 90"/>
                <a:gd name="T78" fmla="*/ 2147483647 w 55"/>
                <a:gd name="T79" fmla="*/ 0 h 90"/>
                <a:gd name="T80" fmla="*/ 2147483647 w 55"/>
                <a:gd name="T81" fmla="*/ 2147483647 h 90"/>
                <a:gd name="T82" fmla="*/ 2147483647 w 55"/>
                <a:gd name="T83" fmla="*/ 2147483647 h 90"/>
                <a:gd name="T84" fmla="*/ 2147483647 w 55"/>
                <a:gd name="T85" fmla="*/ 2147483647 h 90"/>
                <a:gd name="T86" fmla="*/ 2147483647 w 55"/>
                <a:gd name="T87" fmla="*/ 2147483647 h 9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5"/>
                <a:gd name="T133" fmla="*/ 0 h 90"/>
                <a:gd name="T134" fmla="*/ 55 w 55"/>
                <a:gd name="T135" fmla="*/ 90 h 9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5" h="90">
                  <a:moveTo>
                    <a:pt x="32" y="12"/>
                  </a:moveTo>
                  <a:lnTo>
                    <a:pt x="32" y="12"/>
                  </a:lnTo>
                  <a:lnTo>
                    <a:pt x="32" y="16"/>
                  </a:lnTo>
                  <a:lnTo>
                    <a:pt x="32" y="17"/>
                  </a:lnTo>
                  <a:lnTo>
                    <a:pt x="31" y="25"/>
                  </a:lnTo>
                  <a:lnTo>
                    <a:pt x="29" y="31"/>
                  </a:lnTo>
                  <a:lnTo>
                    <a:pt x="27" y="38"/>
                  </a:lnTo>
                  <a:lnTo>
                    <a:pt x="27" y="42"/>
                  </a:lnTo>
                  <a:lnTo>
                    <a:pt x="25" y="46"/>
                  </a:lnTo>
                  <a:lnTo>
                    <a:pt x="25" y="50"/>
                  </a:lnTo>
                  <a:lnTo>
                    <a:pt x="23" y="54"/>
                  </a:lnTo>
                  <a:lnTo>
                    <a:pt x="19" y="61"/>
                  </a:lnTo>
                  <a:lnTo>
                    <a:pt x="15" y="67"/>
                  </a:lnTo>
                  <a:lnTo>
                    <a:pt x="12" y="73"/>
                  </a:lnTo>
                  <a:lnTo>
                    <a:pt x="8" y="78"/>
                  </a:lnTo>
                  <a:lnTo>
                    <a:pt x="4" y="82"/>
                  </a:lnTo>
                  <a:lnTo>
                    <a:pt x="2" y="86"/>
                  </a:lnTo>
                  <a:lnTo>
                    <a:pt x="0" y="88"/>
                  </a:lnTo>
                  <a:lnTo>
                    <a:pt x="0" y="90"/>
                  </a:lnTo>
                  <a:lnTo>
                    <a:pt x="0" y="88"/>
                  </a:lnTo>
                  <a:lnTo>
                    <a:pt x="4" y="86"/>
                  </a:lnTo>
                  <a:lnTo>
                    <a:pt x="6" y="82"/>
                  </a:lnTo>
                  <a:lnTo>
                    <a:pt x="12" y="78"/>
                  </a:lnTo>
                  <a:lnTo>
                    <a:pt x="17" y="73"/>
                  </a:lnTo>
                  <a:lnTo>
                    <a:pt x="25" y="67"/>
                  </a:lnTo>
                  <a:lnTo>
                    <a:pt x="29" y="61"/>
                  </a:lnTo>
                  <a:lnTo>
                    <a:pt x="36" y="54"/>
                  </a:lnTo>
                  <a:lnTo>
                    <a:pt x="38" y="50"/>
                  </a:lnTo>
                  <a:lnTo>
                    <a:pt x="40" y="44"/>
                  </a:lnTo>
                  <a:lnTo>
                    <a:pt x="42" y="40"/>
                  </a:lnTo>
                  <a:lnTo>
                    <a:pt x="44" y="36"/>
                  </a:lnTo>
                  <a:lnTo>
                    <a:pt x="46" y="33"/>
                  </a:lnTo>
                  <a:lnTo>
                    <a:pt x="48" y="27"/>
                  </a:lnTo>
                  <a:lnTo>
                    <a:pt x="50" y="23"/>
                  </a:lnTo>
                  <a:lnTo>
                    <a:pt x="51" y="21"/>
                  </a:lnTo>
                  <a:lnTo>
                    <a:pt x="53" y="14"/>
                  </a:lnTo>
                  <a:lnTo>
                    <a:pt x="55" y="8"/>
                  </a:lnTo>
                  <a:lnTo>
                    <a:pt x="53" y="4"/>
                  </a:lnTo>
                  <a:lnTo>
                    <a:pt x="53" y="0"/>
                  </a:lnTo>
                  <a:lnTo>
                    <a:pt x="48" y="0"/>
                  </a:lnTo>
                  <a:lnTo>
                    <a:pt x="42" y="4"/>
                  </a:lnTo>
                  <a:lnTo>
                    <a:pt x="34" y="8"/>
                  </a:lnTo>
                  <a:lnTo>
                    <a:pt x="32" y="12"/>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49" name="Freeform 25"/>
            <p:cNvSpPr>
              <a:spLocks/>
            </p:cNvSpPr>
            <p:nvPr/>
          </p:nvSpPr>
          <p:spPr bwMode="auto">
            <a:xfrm>
              <a:off x="1254125" y="6291263"/>
              <a:ext cx="36512" cy="104775"/>
            </a:xfrm>
            <a:custGeom>
              <a:avLst/>
              <a:gdLst>
                <a:gd name="T0" fmla="*/ 2147483647 w 48"/>
                <a:gd name="T1" fmla="*/ 2147483647 h 131"/>
                <a:gd name="T2" fmla="*/ 2147483647 w 48"/>
                <a:gd name="T3" fmla="*/ 2147483647 h 131"/>
                <a:gd name="T4" fmla="*/ 2147483647 w 48"/>
                <a:gd name="T5" fmla="*/ 2147483647 h 131"/>
                <a:gd name="T6" fmla="*/ 2147483647 w 48"/>
                <a:gd name="T7" fmla="*/ 2147483647 h 131"/>
                <a:gd name="T8" fmla="*/ 2147483647 w 48"/>
                <a:gd name="T9" fmla="*/ 2147483647 h 131"/>
                <a:gd name="T10" fmla="*/ 2147483647 w 48"/>
                <a:gd name="T11" fmla="*/ 2147483647 h 131"/>
                <a:gd name="T12" fmla="*/ 2147483647 w 48"/>
                <a:gd name="T13" fmla="*/ 2147483647 h 131"/>
                <a:gd name="T14" fmla="*/ 2147483647 w 48"/>
                <a:gd name="T15" fmla="*/ 2147483647 h 131"/>
                <a:gd name="T16" fmla="*/ 2147483647 w 48"/>
                <a:gd name="T17" fmla="*/ 2147483647 h 131"/>
                <a:gd name="T18" fmla="*/ 2147483647 w 48"/>
                <a:gd name="T19" fmla="*/ 2147483647 h 131"/>
                <a:gd name="T20" fmla="*/ 2147483647 w 48"/>
                <a:gd name="T21" fmla="*/ 2147483647 h 131"/>
                <a:gd name="T22" fmla="*/ 2147483647 w 48"/>
                <a:gd name="T23" fmla="*/ 2147483647 h 131"/>
                <a:gd name="T24" fmla="*/ 2147483647 w 48"/>
                <a:gd name="T25" fmla="*/ 2147483647 h 131"/>
                <a:gd name="T26" fmla="*/ 2147483647 w 48"/>
                <a:gd name="T27" fmla="*/ 2147483647 h 131"/>
                <a:gd name="T28" fmla="*/ 2147483647 w 48"/>
                <a:gd name="T29" fmla="*/ 2147483647 h 131"/>
                <a:gd name="T30" fmla="*/ 2147483647 w 48"/>
                <a:gd name="T31" fmla="*/ 2147483647 h 131"/>
                <a:gd name="T32" fmla="*/ 2147483647 w 48"/>
                <a:gd name="T33" fmla="*/ 2147483647 h 131"/>
                <a:gd name="T34" fmla="*/ 2147483647 w 48"/>
                <a:gd name="T35" fmla="*/ 2147483647 h 131"/>
                <a:gd name="T36" fmla="*/ 2147483647 w 48"/>
                <a:gd name="T37" fmla="*/ 2147483647 h 131"/>
                <a:gd name="T38" fmla="*/ 2147483647 w 48"/>
                <a:gd name="T39" fmla="*/ 2147483647 h 131"/>
                <a:gd name="T40" fmla="*/ 2147483647 w 48"/>
                <a:gd name="T41" fmla="*/ 2147483647 h 131"/>
                <a:gd name="T42" fmla="*/ 2147483647 w 48"/>
                <a:gd name="T43" fmla="*/ 2147483647 h 131"/>
                <a:gd name="T44" fmla="*/ 2147483647 w 48"/>
                <a:gd name="T45" fmla="*/ 2147483647 h 131"/>
                <a:gd name="T46" fmla="*/ 2147483647 w 48"/>
                <a:gd name="T47" fmla="*/ 2147483647 h 131"/>
                <a:gd name="T48" fmla="*/ 2147483647 w 48"/>
                <a:gd name="T49" fmla="*/ 2147483647 h 131"/>
                <a:gd name="T50" fmla="*/ 2147483647 w 48"/>
                <a:gd name="T51" fmla="*/ 2147483647 h 131"/>
                <a:gd name="T52" fmla="*/ 2147483647 w 48"/>
                <a:gd name="T53" fmla="*/ 2147483647 h 131"/>
                <a:gd name="T54" fmla="*/ 0 w 48"/>
                <a:gd name="T55" fmla="*/ 2147483647 h 131"/>
                <a:gd name="T56" fmla="*/ 0 w 48"/>
                <a:gd name="T57" fmla="*/ 2147483647 h 131"/>
                <a:gd name="T58" fmla="*/ 2147483647 w 48"/>
                <a:gd name="T59" fmla="*/ 2147483647 h 131"/>
                <a:gd name="T60" fmla="*/ 2147483647 w 48"/>
                <a:gd name="T61" fmla="*/ 2147483647 h 131"/>
                <a:gd name="T62" fmla="*/ 2147483647 w 48"/>
                <a:gd name="T63" fmla="*/ 2147483647 h 131"/>
                <a:gd name="T64" fmla="*/ 2147483647 w 48"/>
                <a:gd name="T65" fmla="*/ 2147483647 h 131"/>
                <a:gd name="T66" fmla="*/ 2147483647 w 48"/>
                <a:gd name="T67" fmla="*/ 2147483647 h 131"/>
                <a:gd name="T68" fmla="*/ 2147483647 w 48"/>
                <a:gd name="T69" fmla="*/ 2147483647 h 131"/>
                <a:gd name="T70" fmla="*/ 2147483647 w 48"/>
                <a:gd name="T71" fmla="*/ 2147483647 h 131"/>
                <a:gd name="T72" fmla="*/ 2147483647 w 48"/>
                <a:gd name="T73" fmla="*/ 2147483647 h 131"/>
                <a:gd name="T74" fmla="*/ 2147483647 w 48"/>
                <a:gd name="T75" fmla="*/ 2147483647 h 131"/>
                <a:gd name="T76" fmla="*/ 2147483647 w 48"/>
                <a:gd name="T77" fmla="*/ 2147483647 h 131"/>
                <a:gd name="T78" fmla="*/ 2147483647 w 48"/>
                <a:gd name="T79" fmla="*/ 2147483647 h 131"/>
                <a:gd name="T80" fmla="*/ 2147483647 w 48"/>
                <a:gd name="T81" fmla="*/ 2147483647 h 131"/>
                <a:gd name="T82" fmla="*/ 2147483647 w 48"/>
                <a:gd name="T83" fmla="*/ 2147483647 h 131"/>
                <a:gd name="T84" fmla="*/ 2147483647 w 48"/>
                <a:gd name="T85" fmla="*/ 2147483647 h 131"/>
                <a:gd name="T86" fmla="*/ 2147483647 w 48"/>
                <a:gd name="T87" fmla="*/ 2147483647 h 131"/>
                <a:gd name="T88" fmla="*/ 2147483647 w 48"/>
                <a:gd name="T89" fmla="*/ 2147483647 h 131"/>
                <a:gd name="T90" fmla="*/ 2147483647 w 48"/>
                <a:gd name="T91" fmla="*/ 2147483647 h 131"/>
                <a:gd name="T92" fmla="*/ 2147483647 w 48"/>
                <a:gd name="T93" fmla="*/ 2147483647 h 131"/>
                <a:gd name="T94" fmla="*/ 2147483647 w 48"/>
                <a:gd name="T95" fmla="*/ 2147483647 h 131"/>
                <a:gd name="T96" fmla="*/ 2147483647 w 48"/>
                <a:gd name="T97" fmla="*/ 2147483647 h 131"/>
                <a:gd name="T98" fmla="*/ 2147483647 w 48"/>
                <a:gd name="T99" fmla="*/ 2147483647 h 131"/>
                <a:gd name="T100" fmla="*/ 2147483647 w 48"/>
                <a:gd name="T101" fmla="*/ 2147483647 h 131"/>
                <a:gd name="T102" fmla="*/ 2147483647 w 48"/>
                <a:gd name="T103" fmla="*/ 2147483647 h 131"/>
                <a:gd name="T104" fmla="*/ 2147483647 w 48"/>
                <a:gd name="T105" fmla="*/ 2147483647 h 131"/>
                <a:gd name="T106" fmla="*/ 2147483647 w 48"/>
                <a:gd name="T107" fmla="*/ 2147483647 h 131"/>
                <a:gd name="T108" fmla="*/ 2147483647 w 48"/>
                <a:gd name="T109" fmla="*/ 2147483647 h 131"/>
                <a:gd name="T110" fmla="*/ 2147483647 w 48"/>
                <a:gd name="T111" fmla="*/ 2147483647 h 131"/>
                <a:gd name="T112" fmla="*/ 2147483647 w 48"/>
                <a:gd name="T113" fmla="*/ 2147483647 h 131"/>
                <a:gd name="T114" fmla="*/ 2147483647 w 48"/>
                <a:gd name="T115" fmla="*/ 0 h 131"/>
                <a:gd name="T116" fmla="*/ 2147483647 w 48"/>
                <a:gd name="T117" fmla="*/ 2147483647 h 131"/>
                <a:gd name="T118" fmla="*/ 2147483647 w 48"/>
                <a:gd name="T119" fmla="*/ 2147483647 h 131"/>
                <a:gd name="T120" fmla="*/ 2147483647 w 48"/>
                <a:gd name="T121" fmla="*/ 2147483647 h 131"/>
                <a:gd name="T122" fmla="*/ 2147483647 w 48"/>
                <a:gd name="T123" fmla="*/ 2147483647 h 13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8"/>
                <a:gd name="T187" fmla="*/ 0 h 131"/>
                <a:gd name="T188" fmla="*/ 48 w 48"/>
                <a:gd name="T189" fmla="*/ 131 h 13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8" h="131">
                  <a:moveTo>
                    <a:pt x="10" y="9"/>
                  </a:moveTo>
                  <a:lnTo>
                    <a:pt x="10" y="9"/>
                  </a:lnTo>
                  <a:lnTo>
                    <a:pt x="14" y="13"/>
                  </a:lnTo>
                  <a:lnTo>
                    <a:pt x="14" y="15"/>
                  </a:lnTo>
                  <a:lnTo>
                    <a:pt x="16" y="19"/>
                  </a:lnTo>
                  <a:lnTo>
                    <a:pt x="17" y="23"/>
                  </a:lnTo>
                  <a:lnTo>
                    <a:pt x="19" y="27"/>
                  </a:lnTo>
                  <a:lnTo>
                    <a:pt x="21" y="30"/>
                  </a:lnTo>
                  <a:lnTo>
                    <a:pt x="21" y="34"/>
                  </a:lnTo>
                  <a:lnTo>
                    <a:pt x="23" y="40"/>
                  </a:lnTo>
                  <a:lnTo>
                    <a:pt x="25" y="46"/>
                  </a:lnTo>
                  <a:lnTo>
                    <a:pt x="25" y="49"/>
                  </a:lnTo>
                  <a:lnTo>
                    <a:pt x="25" y="55"/>
                  </a:lnTo>
                  <a:lnTo>
                    <a:pt x="25" y="61"/>
                  </a:lnTo>
                  <a:lnTo>
                    <a:pt x="25" y="68"/>
                  </a:lnTo>
                  <a:lnTo>
                    <a:pt x="25" y="72"/>
                  </a:lnTo>
                  <a:lnTo>
                    <a:pt x="23" y="78"/>
                  </a:lnTo>
                  <a:lnTo>
                    <a:pt x="21" y="84"/>
                  </a:lnTo>
                  <a:lnTo>
                    <a:pt x="19" y="89"/>
                  </a:lnTo>
                  <a:lnTo>
                    <a:pt x="17" y="93"/>
                  </a:lnTo>
                  <a:lnTo>
                    <a:pt x="16" y="99"/>
                  </a:lnTo>
                  <a:lnTo>
                    <a:pt x="14" y="104"/>
                  </a:lnTo>
                  <a:lnTo>
                    <a:pt x="10" y="110"/>
                  </a:lnTo>
                  <a:lnTo>
                    <a:pt x="8" y="112"/>
                  </a:lnTo>
                  <a:lnTo>
                    <a:pt x="6" y="118"/>
                  </a:lnTo>
                  <a:lnTo>
                    <a:pt x="4" y="122"/>
                  </a:lnTo>
                  <a:lnTo>
                    <a:pt x="2" y="125"/>
                  </a:lnTo>
                  <a:lnTo>
                    <a:pt x="0" y="129"/>
                  </a:lnTo>
                  <a:lnTo>
                    <a:pt x="0" y="131"/>
                  </a:lnTo>
                  <a:lnTo>
                    <a:pt x="2" y="129"/>
                  </a:lnTo>
                  <a:lnTo>
                    <a:pt x="8" y="125"/>
                  </a:lnTo>
                  <a:lnTo>
                    <a:pt x="10" y="122"/>
                  </a:lnTo>
                  <a:lnTo>
                    <a:pt x="14" y="118"/>
                  </a:lnTo>
                  <a:lnTo>
                    <a:pt x="16" y="114"/>
                  </a:lnTo>
                  <a:lnTo>
                    <a:pt x="21" y="110"/>
                  </a:lnTo>
                  <a:lnTo>
                    <a:pt x="25" y="104"/>
                  </a:lnTo>
                  <a:lnTo>
                    <a:pt x="27" y="101"/>
                  </a:lnTo>
                  <a:lnTo>
                    <a:pt x="31" y="95"/>
                  </a:lnTo>
                  <a:lnTo>
                    <a:pt x="35" y="89"/>
                  </a:lnTo>
                  <a:lnTo>
                    <a:pt x="38" y="84"/>
                  </a:lnTo>
                  <a:lnTo>
                    <a:pt x="40" y="78"/>
                  </a:lnTo>
                  <a:lnTo>
                    <a:pt x="42" y="72"/>
                  </a:lnTo>
                  <a:lnTo>
                    <a:pt x="46" y="68"/>
                  </a:lnTo>
                  <a:lnTo>
                    <a:pt x="46" y="63"/>
                  </a:lnTo>
                  <a:lnTo>
                    <a:pt x="48" y="57"/>
                  </a:lnTo>
                  <a:lnTo>
                    <a:pt x="48" y="51"/>
                  </a:lnTo>
                  <a:lnTo>
                    <a:pt x="48" y="46"/>
                  </a:lnTo>
                  <a:lnTo>
                    <a:pt x="46" y="40"/>
                  </a:lnTo>
                  <a:lnTo>
                    <a:pt x="46" y="36"/>
                  </a:lnTo>
                  <a:lnTo>
                    <a:pt x="44" y="32"/>
                  </a:lnTo>
                  <a:lnTo>
                    <a:pt x="42" y="27"/>
                  </a:lnTo>
                  <a:lnTo>
                    <a:pt x="40" y="23"/>
                  </a:lnTo>
                  <a:lnTo>
                    <a:pt x="38" y="17"/>
                  </a:lnTo>
                  <a:lnTo>
                    <a:pt x="36" y="15"/>
                  </a:lnTo>
                  <a:lnTo>
                    <a:pt x="35" y="11"/>
                  </a:lnTo>
                  <a:lnTo>
                    <a:pt x="31" y="6"/>
                  </a:lnTo>
                  <a:lnTo>
                    <a:pt x="25" y="2"/>
                  </a:lnTo>
                  <a:lnTo>
                    <a:pt x="19" y="0"/>
                  </a:lnTo>
                  <a:lnTo>
                    <a:pt x="14" y="4"/>
                  </a:lnTo>
                  <a:lnTo>
                    <a:pt x="12" y="8"/>
                  </a:lnTo>
                  <a:lnTo>
                    <a:pt x="10" y="9"/>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50" name="Freeform 26"/>
            <p:cNvSpPr>
              <a:spLocks/>
            </p:cNvSpPr>
            <p:nvPr/>
          </p:nvSpPr>
          <p:spPr bwMode="auto">
            <a:xfrm>
              <a:off x="1303338" y="6292850"/>
              <a:ext cx="36512" cy="117475"/>
            </a:xfrm>
            <a:custGeom>
              <a:avLst/>
              <a:gdLst>
                <a:gd name="T0" fmla="*/ 2147483647 w 46"/>
                <a:gd name="T1" fmla="*/ 2147483647 h 148"/>
                <a:gd name="T2" fmla="*/ 2147483647 w 46"/>
                <a:gd name="T3" fmla="*/ 2147483647 h 148"/>
                <a:gd name="T4" fmla="*/ 2147483647 w 46"/>
                <a:gd name="T5" fmla="*/ 2147483647 h 148"/>
                <a:gd name="T6" fmla="*/ 2147483647 w 46"/>
                <a:gd name="T7" fmla="*/ 2147483647 h 148"/>
                <a:gd name="T8" fmla="*/ 2147483647 w 46"/>
                <a:gd name="T9" fmla="*/ 2147483647 h 148"/>
                <a:gd name="T10" fmla="*/ 2147483647 w 46"/>
                <a:gd name="T11" fmla="*/ 2147483647 h 148"/>
                <a:gd name="T12" fmla="*/ 2147483647 w 46"/>
                <a:gd name="T13" fmla="*/ 2147483647 h 148"/>
                <a:gd name="T14" fmla="*/ 2147483647 w 46"/>
                <a:gd name="T15" fmla="*/ 2147483647 h 148"/>
                <a:gd name="T16" fmla="*/ 2147483647 w 46"/>
                <a:gd name="T17" fmla="*/ 2147483647 h 148"/>
                <a:gd name="T18" fmla="*/ 2147483647 w 46"/>
                <a:gd name="T19" fmla="*/ 2147483647 h 148"/>
                <a:gd name="T20" fmla="*/ 2147483647 w 46"/>
                <a:gd name="T21" fmla="*/ 2147483647 h 148"/>
                <a:gd name="T22" fmla="*/ 2147483647 w 46"/>
                <a:gd name="T23" fmla="*/ 2147483647 h 148"/>
                <a:gd name="T24" fmla="*/ 2147483647 w 46"/>
                <a:gd name="T25" fmla="*/ 2147483647 h 148"/>
                <a:gd name="T26" fmla="*/ 2147483647 w 46"/>
                <a:gd name="T27" fmla="*/ 2147483647 h 148"/>
                <a:gd name="T28" fmla="*/ 2147483647 w 46"/>
                <a:gd name="T29" fmla="*/ 2147483647 h 148"/>
                <a:gd name="T30" fmla="*/ 2147483647 w 46"/>
                <a:gd name="T31" fmla="*/ 2147483647 h 148"/>
                <a:gd name="T32" fmla="*/ 2147483647 w 46"/>
                <a:gd name="T33" fmla="*/ 2147483647 h 148"/>
                <a:gd name="T34" fmla="*/ 2147483647 w 46"/>
                <a:gd name="T35" fmla="*/ 2147483647 h 148"/>
                <a:gd name="T36" fmla="*/ 2147483647 w 46"/>
                <a:gd name="T37" fmla="*/ 2147483647 h 148"/>
                <a:gd name="T38" fmla="*/ 2147483647 w 46"/>
                <a:gd name="T39" fmla="*/ 2147483647 h 148"/>
                <a:gd name="T40" fmla="*/ 2147483647 w 46"/>
                <a:gd name="T41" fmla="*/ 2147483647 h 148"/>
                <a:gd name="T42" fmla="*/ 2147483647 w 46"/>
                <a:gd name="T43" fmla="*/ 2147483647 h 148"/>
                <a:gd name="T44" fmla="*/ 2147483647 w 46"/>
                <a:gd name="T45" fmla="*/ 2147483647 h 148"/>
                <a:gd name="T46" fmla="*/ 2147483647 w 46"/>
                <a:gd name="T47" fmla="*/ 2147483647 h 148"/>
                <a:gd name="T48" fmla="*/ 2147483647 w 46"/>
                <a:gd name="T49" fmla="*/ 2147483647 h 148"/>
                <a:gd name="T50" fmla="*/ 2147483647 w 46"/>
                <a:gd name="T51" fmla="*/ 2147483647 h 148"/>
                <a:gd name="T52" fmla="*/ 0 w 46"/>
                <a:gd name="T53" fmla="*/ 2147483647 h 148"/>
                <a:gd name="T54" fmla="*/ 0 w 46"/>
                <a:gd name="T55" fmla="*/ 2147483647 h 148"/>
                <a:gd name="T56" fmla="*/ 0 w 46"/>
                <a:gd name="T57" fmla="*/ 2147483647 h 148"/>
                <a:gd name="T58" fmla="*/ 2147483647 w 46"/>
                <a:gd name="T59" fmla="*/ 2147483647 h 148"/>
                <a:gd name="T60" fmla="*/ 2147483647 w 46"/>
                <a:gd name="T61" fmla="*/ 2147483647 h 148"/>
                <a:gd name="T62" fmla="*/ 2147483647 w 46"/>
                <a:gd name="T63" fmla="*/ 2147483647 h 148"/>
                <a:gd name="T64" fmla="*/ 2147483647 w 46"/>
                <a:gd name="T65" fmla="*/ 2147483647 h 148"/>
                <a:gd name="T66" fmla="*/ 2147483647 w 46"/>
                <a:gd name="T67" fmla="*/ 2147483647 h 148"/>
                <a:gd name="T68" fmla="*/ 2147483647 w 46"/>
                <a:gd name="T69" fmla="*/ 2147483647 h 148"/>
                <a:gd name="T70" fmla="*/ 2147483647 w 46"/>
                <a:gd name="T71" fmla="*/ 2147483647 h 148"/>
                <a:gd name="T72" fmla="*/ 2147483647 w 46"/>
                <a:gd name="T73" fmla="*/ 2147483647 h 148"/>
                <a:gd name="T74" fmla="*/ 2147483647 w 46"/>
                <a:gd name="T75" fmla="*/ 2147483647 h 148"/>
                <a:gd name="T76" fmla="*/ 2147483647 w 46"/>
                <a:gd name="T77" fmla="*/ 2147483647 h 148"/>
                <a:gd name="T78" fmla="*/ 2147483647 w 46"/>
                <a:gd name="T79" fmla="*/ 2147483647 h 148"/>
                <a:gd name="T80" fmla="*/ 2147483647 w 46"/>
                <a:gd name="T81" fmla="*/ 2147483647 h 148"/>
                <a:gd name="T82" fmla="*/ 2147483647 w 46"/>
                <a:gd name="T83" fmla="*/ 2147483647 h 148"/>
                <a:gd name="T84" fmla="*/ 2147483647 w 46"/>
                <a:gd name="T85" fmla="*/ 2147483647 h 148"/>
                <a:gd name="T86" fmla="*/ 2147483647 w 46"/>
                <a:gd name="T87" fmla="*/ 2147483647 h 148"/>
                <a:gd name="T88" fmla="*/ 2147483647 w 46"/>
                <a:gd name="T89" fmla="*/ 2147483647 h 148"/>
                <a:gd name="T90" fmla="*/ 2147483647 w 46"/>
                <a:gd name="T91" fmla="*/ 2147483647 h 148"/>
                <a:gd name="T92" fmla="*/ 2147483647 w 46"/>
                <a:gd name="T93" fmla="*/ 2147483647 h 148"/>
                <a:gd name="T94" fmla="*/ 2147483647 w 46"/>
                <a:gd name="T95" fmla="*/ 2147483647 h 148"/>
                <a:gd name="T96" fmla="*/ 2147483647 w 46"/>
                <a:gd name="T97" fmla="*/ 2147483647 h 148"/>
                <a:gd name="T98" fmla="*/ 2147483647 w 46"/>
                <a:gd name="T99" fmla="*/ 2147483647 h 148"/>
                <a:gd name="T100" fmla="*/ 2147483647 w 46"/>
                <a:gd name="T101" fmla="*/ 2147483647 h 148"/>
                <a:gd name="T102" fmla="*/ 2147483647 w 46"/>
                <a:gd name="T103" fmla="*/ 2147483647 h 148"/>
                <a:gd name="T104" fmla="*/ 2147483647 w 46"/>
                <a:gd name="T105" fmla="*/ 2147483647 h 148"/>
                <a:gd name="T106" fmla="*/ 2147483647 w 46"/>
                <a:gd name="T107" fmla="*/ 2147483647 h 148"/>
                <a:gd name="T108" fmla="*/ 2147483647 w 46"/>
                <a:gd name="T109" fmla="*/ 2147483647 h 148"/>
                <a:gd name="T110" fmla="*/ 2147483647 w 46"/>
                <a:gd name="T111" fmla="*/ 2147483647 h 148"/>
                <a:gd name="T112" fmla="*/ 2147483647 w 46"/>
                <a:gd name="T113" fmla="*/ 2147483647 h 148"/>
                <a:gd name="T114" fmla="*/ 2147483647 w 46"/>
                <a:gd name="T115" fmla="*/ 0 h 148"/>
                <a:gd name="T116" fmla="*/ 2147483647 w 46"/>
                <a:gd name="T117" fmla="*/ 2147483647 h 148"/>
                <a:gd name="T118" fmla="*/ 2147483647 w 46"/>
                <a:gd name="T119" fmla="*/ 2147483647 h 148"/>
                <a:gd name="T120" fmla="*/ 2147483647 w 46"/>
                <a:gd name="T121" fmla="*/ 2147483647 h 148"/>
                <a:gd name="T122" fmla="*/ 2147483647 w 46"/>
                <a:gd name="T123" fmla="*/ 2147483647 h 14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6"/>
                <a:gd name="T187" fmla="*/ 0 h 148"/>
                <a:gd name="T188" fmla="*/ 46 w 46"/>
                <a:gd name="T189" fmla="*/ 148 h 14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6" h="148">
                  <a:moveTo>
                    <a:pt x="15" y="13"/>
                  </a:moveTo>
                  <a:lnTo>
                    <a:pt x="15" y="13"/>
                  </a:lnTo>
                  <a:lnTo>
                    <a:pt x="17" y="17"/>
                  </a:lnTo>
                  <a:lnTo>
                    <a:pt x="17" y="19"/>
                  </a:lnTo>
                  <a:lnTo>
                    <a:pt x="19" y="23"/>
                  </a:lnTo>
                  <a:lnTo>
                    <a:pt x="19" y="26"/>
                  </a:lnTo>
                  <a:lnTo>
                    <a:pt x="21" y="30"/>
                  </a:lnTo>
                  <a:lnTo>
                    <a:pt x="21" y="36"/>
                  </a:lnTo>
                  <a:lnTo>
                    <a:pt x="23" y="40"/>
                  </a:lnTo>
                  <a:lnTo>
                    <a:pt x="23" y="44"/>
                  </a:lnTo>
                  <a:lnTo>
                    <a:pt x="23" y="51"/>
                  </a:lnTo>
                  <a:lnTo>
                    <a:pt x="23" y="55"/>
                  </a:lnTo>
                  <a:lnTo>
                    <a:pt x="23" y="63"/>
                  </a:lnTo>
                  <a:lnTo>
                    <a:pt x="23" y="68"/>
                  </a:lnTo>
                  <a:lnTo>
                    <a:pt x="23" y="76"/>
                  </a:lnTo>
                  <a:lnTo>
                    <a:pt x="21" y="82"/>
                  </a:lnTo>
                  <a:lnTo>
                    <a:pt x="19" y="87"/>
                  </a:lnTo>
                  <a:lnTo>
                    <a:pt x="17" y="95"/>
                  </a:lnTo>
                  <a:lnTo>
                    <a:pt x="17" y="101"/>
                  </a:lnTo>
                  <a:lnTo>
                    <a:pt x="13" y="106"/>
                  </a:lnTo>
                  <a:lnTo>
                    <a:pt x="11" y="112"/>
                  </a:lnTo>
                  <a:lnTo>
                    <a:pt x="10" y="118"/>
                  </a:lnTo>
                  <a:lnTo>
                    <a:pt x="8" y="125"/>
                  </a:lnTo>
                  <a:lnTo>
                    <a:pt x="6" y="129"/>
                  </a:lnTo>
                  <a:lnTo>
                    <a:pt x="4" y="133"/>
                  </a:lnTo>
                  <a:lnTo>
                    <a:pt x="2" y="137"/>
                  </a:lnTo>
                  <a:lnTo>
                    <a:pt x="0" y="142"/>
                  </a:lnTo>
                  <a:lnTo>
                    <a:pt x="0" y="146"/>
                  </a:lnTo>
                  <a:lnTo>
                    <a:pt x="0" y="148"/>
                  </a:lnTo>
                  <a:lnTo>
                    <a:pt x="2" y="146"/>
                  </a:lnTo>
                  <a:lnTo>
                    <a:pt x="8" y="142"/>
                  </a:lnTo>
                  <a:lnTo>
                    <a:pt x="10" y="139"/>
                  </a:lnTo>
                  <a:lnTo>
                    <a:pt x="13" y="135"/>
                  </a:lnTo>
                  <a:lnTo>
                    <a:pt x="15" y="131"/>
                  </a:lnTo>
                  <a:lnTo>
                    <a:pt x="19" y="127"/>
                  </a:lnTo>
                  <a:lnTo>
                    <a:pt x="23" y="122"/>
                  </a:lnTo>
                  <a:lnTo>
                    <a:pt x="27" y="116"/>
                  </a:lnTo>
                  <a:lnTo>
                    <a:pt x="30" y="110"/>
                  </a:lnTo>
                  <a:lnTo>
                    <a:pt x="34" y="104"/>
                  </a:lnTo>
                  <a:lnTo>
                    <a:pt x="36" y="97"/>
                  </a:lnTo>
                  <a:lnTo>
                    <a:pt x="40" y="91"/>
                  </a:lnTo>
                  <a:lnTo>
                    <a:pt x="42" y="83"/>
                  </a:lnTo>
                  <a:lnTo>
                    <a:pt x="44" y="78"/>
                  </a:lnTo>
                  <a:lnTo>
                    <a:pt x="44" y="70"/>
                  </a:lnTo>
                  <a:lnTo>
                    <a:pt x="46" y="64"/>
                  </a:lnTo>
                  <a:lnTo>
                    <a:pt x="46" y="59"/>
                  </a:lnTo>
                  <a:lnTo>
                    <a:pt x="46" y="51"/>
                  </a:lnTo>
                  <a:lnTo>
                    <a:pt x="46" y="45"/>
                  </a:lnTo>
                  <a:lnTo>
                    <a:pt x="46" y="40"/>
                  </a:lnTo>
                  <a:lnTo>
                    <a:pt x="44" y="34"/>
                  </a:lnTo>
                  <a:lnTo>
                    <a:pt x="44" y="30"/>
                  </a:lnTo>
                  <a:lnTo>
                    <a:pt x="42" y="25"/>
                  </a:lnTo>
                  <a:lnTo>
                    <a:pt x="40" y="19"/>
                  </a:lnTo>
                  <a:lnTo>
                    <a:pt x="36" y="15"/>
                  </a:lnTo>
                  <a:lnTo>
                    <a:pt x="36" y="11"/>
                  </a:lnTo>
                  <a:lnTo>
                    <a:pt x="32" y="6"/>
                  </a:lnTo>
                  <a:lnTo>
                    <a:pt x="29" y="2"/>
                  </a:lnTo>
                  <a:lnTo>
                    <a:pt x="23" y="0"/>
                  </a:lnTo>
                  <a:lnTo>
                    <a:pt x="17" y="4"/>
                  </a:lnTo>
                  <a:lnTo>
                    <a:pt x="15" y="9"/>
                  </a:lnTo>
                  <a:lnTo>
                    <a:pt x="15" y="13"/>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51" name="Freeform 27"/>
            <p:cNvSpPr>
              <a:spLocks/>
            </p:cNvSpPr>
            <p:nvPr/>
          </p:nvSpPr>
          <p:spPr bwMode="auto">
            <a:xfrm>
              <a:off x="1360488" y="6280150"/>
              <a:ext cx="36512" cy="134937"/>
            </a:xfrm>
            <a:custGeom>
              <a:avLst/>
              <a:gdLst>
                <a:gd name="T0" fmla="*/ 2147483647 w 46"/>
                <a:gd name="T1" fmla="*/ 2147483647 h 169"/>
                <a:gd name="T2" fmla="*/ 2147483647 w 46"/>
                <a:gd name="T3" fmla="*/ 2147483647 h 169"/>
                <a:gd name="T4" fmla="*/ 2147483647 w 46"/>
                <a:gd name="T5" fmla="*/ 2147483647 h 169"/>
                <a:gd name="T6" fmla="*/ 2147483647 w 46"/>
                <a:gd name="T7" fmla="*/ 2147483647 h 169"/>
                <a:gd name="T8" fmla="*/ 2147483647 w 46"/>
                <a:gd name="T9" fmla="*/ 2147483647 h 169"/>
                <a:gd name="T10" fmla="*/ 2147483647 w 46"/>
                <a:gd name="T11" fmla="*/ 2147483647 h 169"/>
                <a:gd name="T12" fmla="*/ 2147483647 w 46"/>
                <a:gd name="T13" fmla="*/ 2147483647 h 169"/>
                <a:gd name="T14" fmla="*/ 2147483647 w 46"/>
                <a:gd name="T15" fmla="*/ 2147483647 h 169"/>
                <a:gd name="T16" fmla="*/ 2147483647 w 46"/>
                <a:gd name="T17" fmla="*/ 2147483647 h 169"/>
                <a:gd name="T18" fmla="*/ 2147483647 w 46"/>
                <a:gd name="T19" fmla="*/ 2147483647 h 169"/>
                <a:gd name="T20" fmla="*/ 2147483647 w 46"/>
                <a:gd name="T21" fmla="*/ 2147483647 h 169"/>
                <a:gd name="T22" fmla="*/ 2147483647 w 46"/>
                <a:gd name="T23" fmla="*/ 2147483647 h 169"/>
                <a:gd name="T24" fmla="*/ 2147483647 w 46"/>
                <a:gd name="T25" fmla="*/ 2147483647 h 169"/>
                <a:gd name="T26" fmla="*/ 0 w 46"/>
                <a:gd name="T27" fmla="*/ 2147483647 h 169"/>
                <a:gd name="T28" fmla="*/ 2147483647 w 46"/>
                <a:gd name="T29" fmla="*/ 2147483647 h 169"/>
                <a:gd name="T30" fmla="*/ 2147483647 w 46"/>
                <a:gd name="T31" fmla="*/ 2147483647 h 169"/>
                <a:gd name="T32" fmla="*/ 2147483647 w 46"/>
                <a:gd name="T33" fmla="*/ 2147483647 h 169"/>
                <a:gd name="T34" fmla="*/ 2147483647 w 46"/>
                <a:gd name="T35" fmla="*/ 2147483647 h 169"/>
                <a:gd name="T36" fmla="*/ 2147483647 w 46"/>
                <a:gd name="T37" fmla="*/ 2147483647 h 169"/>
                <a:gd name="T38" fmla="*/ 2147483647 w 46"/>
                <a:gd name="T39" fmla="*/ 2147483647 h 169"/>
                <a:gd name="T40" fmla="*/ 2147483647 w 46"/>
                <a:gd name="T41" fmla="*/ 2147483647 h 169"/>
                <a:gd name="T42" fmla="*/ 2147483647 w 46"/>
                <a:gd name="T43" fmla="*/ 2147483647 h 169"/>
                <a:gd name="T44" fmla="*/ 2147483647 w 46"/>
                <a:gd name="T45" fmla="*/ 2147483647 h 169"/>
                <a:gd name="T46" fmla="*/ 2147483647 w 46"/>
                <a:gd name="T47" fmla="*/ 2147483647 h 169"/>
                <a:gd name="T48" fmla="*/ 2147483647 w 46"/>
                <a:gd name="T49" fmla="*/ 2147483647 h 169"/>
                <a:gd name="T50" fmla="*/ 2147483647 w 46"/>
                <a:gd name="T51" fmla="*/ 2147483647 h 169"/>
                <a:gd name="T52" fmla="*/ 2147483647 w 46"/>
                <a:gd name="T53" fmla="*/ 2147483647 h 169"/>
                <a:gd name="T54" fmla="*/ 2147483647 w 46"/>
                <a:gd name="T55" fmla="*/ 2147483647 h 169"/>
                <a:gd name="T56" fmla="*/ 2147483647 w 46"/>
                <a:gd name="T57" fmla="*/ 2147483647 h 169"/>
                <a:gd name="T58" fmla="*/ 2147483647 w 46"/>
                <a:gd name="T59" fmla="*/ 0 h 169"/>
                <a:gd name="T60" fmla="*/ 2147483647 w 46"/>
                <a:gd name="T61" fmla="*/ 2147483647 h 169"/>
                <a:gd name="T62" fmla="*/ 2147483647 w 46"/>
                <a:gd name="T63" fmla="*/ 2147483647 h 16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6"/>
                <a:gd name="T97" fmla="*/ 0 h 169"/>
                <a:gd name="T98" fmla="*/ 46 w 46"/>
                <a:gd name="T99" fmla="*/ 169 h 16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6" h="169">
                  <a:moveTo>
                    <a:pt x="4" y="13"/>
                  </a:moveTo>
                  <a:lnTo>
                    <a:pt x="6" y="13"/>
                  </a:lnTo>
                  <a:lnTo>
                    <a:pt x="8" y="19"/>
                  </a:lnTo>
                  <a:lnTo>
                    <a:pt x="10" y="22"/>
                  </a:lnTo>
                  <a:lnTo>
                    <a:pt x="12" y="28"/>
                  </a:lnTo>
                  <a:lnTo>
                    <a:pt x="14" y="34"/>
                  </a:lnTo>
                  <a:lnTo>
                    <a:pt x="15" y="40"/>
                  </a:lnTo>
                  <a:lnTo>
                    <a:pt x="17" y="45"/>
                  </a:lnTo>
                  <a:lnTo>
                    <a:pt x="19" y="51"/>
                  </a:lnTo>
                  <a:lnTo>
                    <a:pt x="21" y="59"/>
                  </a:lnTo>
                  <a:lnTo>
                    <a:pt x="23" y="66"/>
                  </a:lnTo>
                  <a:lnTo>
                    <a:pt x="25" y="74"/>
                  </a:lnTo>
                  <a:lnTo>
                    <a:pt x="25" y="81"/>
                  </a:lnTo>
                  <a:lnTo>
                    <a:pt x="27" y="89"/>
                  </a:lnTo>
                  <a:lnTo>
                    <a:pt x="27" y="97"/>
                  </a:lnTo>
                  <a:lnTo>
                    <a:pt x="25" y="102"/>
                  </a:lnTo>
                  <a:lnTo>
                    <a:pt x="25" y="110"/>
                  </a:lnTo>
                  <a:lnTo>
                    <a:pt x="23" y="117"/>
                  </a:lnTo>
                  <a:lnTo>
                    <a:pt x="21" y="123"/>
                  </a:lnTo>
                  <a:lnTo>
                    <a:pt x="17" y="131"/>
                  </a:lnTo>
                  <a:lnTo>
                    <a:pt x="15" y="137"/>
                  </a:lnTo>
                  <a:lnTo>
                    <a:pt x="14" y="142"/>
                  </a:lnTo>
                  <a:lnTo>
                    <a:pt x="12" y="148"/>
                  </a:lnTo>
                  <a:lnTo>
                    <a:pt x="8" y="152"/>
                  </a:lnTo>
                  <a:lnTo>
                    <a:pt x="6" y="156"/>
                  </a:lnTo>
                  <a:lnTo>
                    <a:pt x="4" y="159"/>
                  </a:lnTo>
                  <a:lnTo>
                    <a:pt x="2" y="163"/>
                  </a:lnTo>
                  <a:lnTo>
                    <a:pt x="0" y="167"/>
                  </a:lnTo>
                  <a:lnTo>
                    <a:pt x="2" y="169"/>
                  </a:lnTo>
                  <a:lnTo>
                    <a:pt x="4" y="167"/>
                  </a:lnTo>
                  <a:lnTo>
                    <a:pt x="8" y="163"/>
                  </a:lnTo>
                  <a:lnTo>
                    <a:pt x="10" y="157"/>
                  </a:lnTo>
                  <a:lnTo>
                    <a:pt x="14" y="156"/>
                  </a:lnTo>
                  <a:lnTo>
                    <a:pt x="17" y="150"/>
                  </a:lnTo>
                  <a:lnTo>
                    <a:pt x="23" y="146"/>
                  </a:lnTo>
                  <a:lnTo>
                    <a:pt x="25" y="140"/>
                  </a:lnTo>
                  <a:lnTo>
                    <a:pt x="29" y="135"/>
                  </a:lnTo>
                  <a:lnTo>
                    <a:pt x="33" y="129"/>
                  </a:lnTo>
                  <a:lnTo>
                    <a:pt x="36" y="123"/>
                  </a:lnTo>
                  <a:lnTo>
                    <a:pt x="38" y="116"/>
                  </a:lnTo>
                  <a:lnTo>
                    <a:pt x="42" y="110"/>
                  </a:lnTo>
                  <a:lnTo>
                    <a:pt x="42" y="102"/>
                  </a:lnTo>
                  <a:lnTo>
                    <a:pt x="46" y="97"/>
                  </a:lnTo>
                  <a:lnTo>
                    <a:pt x="46" y="89"/>
                  </a:lnTo>
                  <a:lnTo>
                    <a:pt x="46" y="81"/>
                  </a:lnTo>
                  <a:lnTo>
                    <a:pt x="46" y="74"/>
                  </a:lnTo>
                  <a:lnTo>
                    <a:pt x="46" y="66"/>
                  </a:lnTo>
                  <a:lnTo>
                    <a:pt x="42" y="59"/>
                  </a:lnTo>
                  <a:lnTo>
                    <a:pt x="42" y="53"/>
                  </a:lnTo>
                  <a:lnTo>
                    <a:pt x="40" y="45"/>
                  </a:lnTo>
                  <a:lnTo>
                    <a:pt x="38" y="40"/>
                  </a:lnTo>
                  <a:lnTo>
                    <a:pt x="34" y="34"/>
                  </a:lnTo>
                  <a:lnTo>
                    <a:pt x="33" y="26"/>
                  </a:lnTo>
                  <a:lnTo>
                    <a:pt x="29" y="21"/>
                  </a:lnTo>
                  <a:lnTo>
                    <a:pt x="27" y="17"/>
                  </a:lnTo>
                  <a:lnTo>
                    <a:pt x="25" y="11"/>
                  </a:lnTo>
                  <a:lnTo>
                    <a:pt x="21" y="7"/>
                  </a:lnTo>
                  <a:lnTo>
                    <a:pt x="19" y="5"/>
                  </a:lnTo>
                  <a:lnTo>
                    <a:pt x="17" y="1"/>
                  </a:lnTo>
                  <a:lnTo>
                    <a:pt x="10" y="0"/>
                  </a:lnTo>
                  <a:lnTo>
                    <a:pt x="6" y="3"/>
                  </a:lnTo>
                  <a:lnTo>
                    <a:pt x="4" y="9"/>
                  </a:lnTo>
                  <a:lnTo>
                    <a:pt x="4" y="13"/>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52" name="Freeform 28"/>
            <p:cNvSpPr>
              <a:spLocks/>
            </p:cNvSpPr>
            <p:nvPr/>
          </p:nvSpPr>
          <p:spPr bwMode="auto">
            <a:xfrm>
              <a:off x="1414463" y="6281738"/>
              <a:ext cx="39687" cy="128587"/>
            </a:xfrm>
            <a:custGeom>
              <a:avLst/>
              <a:gdLst>
                <a:gd name="T0" fmla="*/ 2147483647 w 49"/>
                <a:gd name="T1" fmla="*/ 2147483647 h 162"/>
                <a:gd name="T2" fmla="*/ 2147483647 w 49"/>
                <a:gd name="T3" fmla="*/ 2147483647 h 162"/>
                <a:gd name="T4" fmla="*/ 2147483647 w 49"/>
                <a:gd name="T5" fmla="*/ 2147483647 h 162"/>
                <a:gd name="T6" fmla="*/ 2147483647 w 49"/>
                <a:gd name="T7" fmla="*/ 2147483647 h 162"/>
                <a:gd name="T8" fmla="*/ 2147483647 w 49"/>
                <a:gd name="T9" fmla="*/ 2147483647 h 162"/>
                <a:gd name="T10" fmla="*/ 2147483647 w 49"/>
                <a:gd name="T11" fmla="*/ 2147483647 h 162"/>
                <a:gd name="T12" fmla="*/ 2147483647 w 49"/>
                <a:gd name="T13" fmla="*/ 2147483647 h 162"/>
                <a:gd name="T14" fmla="*/ 2147483647 w 49"/>
                <a:gd name="T15" fmla="*/ 2147483647 h 162"/>
                <a:gd name="T16" fmla="*/ 2147483647 w 49"/>
                <a:gd name="T17" fmla="*/ 2147483647 h 162"/>
                <a:gd name="T18" fmla="*/ 2147483647 w 49"/>
                <a:gd name="T19" fmla="*/ 2147483647 h 162"/>
                <a:gd name="T20" fmla="*/ 2147483647 w 49"/>
                <a:gd name="T21" fmla="*/ 2147483647 h 162"/>
                <a:gd name="T22" fmla="*/ 2147483647 w 49"/>
                <a:gd name="T23" fmla="*/ 2147483647 h 162"/>
                <a:gd name="T24" fmla="*/ 2147483647 w 49"/>
                <a:gd name="T25" fmla="*/ 2147483647 h 162"/>
                <a:gd name="T26" fmla="*/ 0 w 49"/>
                <a:gd name="T27" fmla="*/ 2147483647 h 162"/>
                <a:gd name="T28" fmla="*/ 2147483647 w 49"/>
                <a:gd name="T29" fmla="*/ 2147483647 h 162"/>
                <a:gd name="T30" fmla="*/ 2147483647 w 49"/>
                <a:gd name="T31" fmla="*/ 2147483647 h 162"/>
                <a:gd name="T32" fmla="*/ 2147483647 w 49"/>
                <a:gd name="T33" fmla="*/ 2147483647 h 162"/>
                <a:gd name="T34" fmla="*/ 2147483647 w 49"/>
                <a:gd name="T35" fmla="*/ 2147483647 h 162"/>
                <a:gd name="T36" fmla="*/ 2147483647 w 49"/>
                <a:gd name="T37" fmla="*/ 2147483647 h 162"/>
                <a:gd name="T38" fmla="*/ 2147483647 w 49"/>
                <a:gd name="T39" fmla="*/ 2147483647 h 162"/>
                <a:gd name="T40" fmla="*/ 2147483647 w 49"/>
                <a:gd name="T41" fmla="*/ 2147483647 h 162"/>
                <a:gd name="T42" fmla="*/ 2147483647 w 49"/>
                <a:gd name="T43" fmla="*/ 2147483647 h 162"/>
                <a:gd name="T44" fmla="*/ 2147483647 w 49"/>
                <a:gd name="T45" fmla="*/ 2147483647 h 162"/>
                <a:gd name="T46" fmla="*/ 2147483647 w 49"/>
                <a:gd name="T47" fmla="*/ 2147483647 h 162"/>
                <a:gd name="T48" fmla="*/ 2147483647 w 49"/>
                <a:gd name="T49" fmla="*/ 2147483647 h 162"/>
                <a:gd name="T50" fmla="*/ 2147483647 w 49"/>
                <a:gd name="T51" fmla="*/ 2147483647 h 162"/>
                <a:gd name="T52" fmla="*/ 2147483647 w 49"/>
                <a:gd name="T53" fmla="*/ 2147483647 h 162"/>
                <a:gd name="T54" fmla="*/ 2147483647 w 49"/>
                <a:gd name="T55" fmla="*/ 2147483647 h 162"/>
                <a:gd name="T56" fmla="*/ 2147483647 w 49"/>
                <a:gd name="T57" fmla="*/ 2147483647 h 162"/>
                <a:gd name="T58" fmla="*/ 2147483647 w 49"/>
                <a:gd name="T59" fmla="*/ 0 h 162"/>
                <a:gd name="T60" fmla="*/ 2147483647 w 49"/>
                <a:gd name="T61" fmla="*/ 2147483647 h 162"/>
                <a:gd name="T62" fmla="*/ 2147483647 w 49"/>
                <a:gd name="T63" fmla="*/ 2147483647 h 1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9"/>
                <a:gd name="T97" fmla="*/ 0 h 162"/>
                <a:gd name="T98" fmla="*/ 49 w 49"/>
                <a:gd name="T99" fmla="*/ 162 h 16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9" h="162">
                  <a:moveTo>
                    <a:pt x="13" y="6"/>
                  </a:moveTo>
                  <a:lnTo>
                    <a:pt x="13" y="8"/>
                  </a:lnTo>
                  <a:lnTo>
                    <a:pt x="17" y="14"/>
                  </a:lnTo>
                  <a:lnTo>
                    <a:pt x="17" y="16"/>
                  </a:lnTo>
                  <a:lnTo>
                    <a:pt x="17" y="21"/>
                  </a:lnTo>
                  <a:lnTo>
                    <a:pt x="19" y="25"/>
                  </a:lnTo>
                  <a:lnTo>
                    <a:pt x="21" y="33"/>
                  </a:lnTo>
                  <a:lnTo>
                    <a:pt x="21" y="39"/>
                  </a:lnTo>
                  <a:lnTo>
                    <a:pt x="22" y="44"/>
                  </a:lnTo>
                  <a:lnTo>
                    <a:pt x="22" y="50"/>
                  </a:lnTo>
                  <a:lnTo>
                    <a:pt x="24" y="58"/>
                  </a:lnTo>
                  <a:lnTo>
                    <a:pt x="24" y="65"/>
                  </a:lnTo>
                  <a:lnTo>
                    <a:pt x="24" y="73"/>
                  </a:lnTo>
                  <a:lnTo>
                    <a:pt x="24" y="78"/>
                  </a:lnTo>
                  <a:lnTo>
                    <a:pt x="24" y="88"/>
                  </a:lnTo>
                  <a:lnTo>
                    <a:pt x="22" y="94"/>
                  </a:lnTo>
                  <a:lnTo>
                    <a:pt x="21" y="101"/>
                  </a:lnTo>
                  <a:lnTo>
                    <a:pt x="19" y="109"/>
                  </a:lnTo>
                  <a:lnTo>
                    <a:pt x="17" y="116"/>
                  </a:lnTo>
                  <a:lnTo>
                    <a:pt x="15" y="122"/>
                  </a:lnTo>
                  <a:lnTo>
                    <a:pt x="13" y="128"/>
                  </a:lnTo>
                  <a:lnTo>
                    <a:pt x="11" y="134"/>
                  </a:lnTo>
                  <a:lnTo>
                    <a:pt x="7" y="141"/>
                  </a:lnTo>
                  <a:lnTo>
                    <a:pt x="5" y="145"/>
                  </a:lnTo>
                  <a:lnTo>
                    <a:pt x="3" y="151"/>
                  </a:lnTo>
                  <a:lnTo>
                    <a:pt x="2" y="155"/>
                  </a:lnTo>
                  <a:lnTo>
                    <a:pt x="2" y="156"/>
                  </a:lnTo>
                  <a:lnTo>
                    <a:pt x="0" y="162"/>
                  </a:lnTo>
                  <a:lnTo>
                    <a:pt x="2" y="162"/>
                  </a:lnTo>
                  <a:lnTo>
                    <a:pt x="3" y="160"/>
                  </a:lnTo>
                  <a:lnTo>
                    <a:pt x="7" y="156"/>
                  </a:lnTo>
                  <a:lnTo>
                    <a:pt x="11" y="151"/>
                  </a:lnTo>
                  <a:lnTo>
                    <a:pt x="15" y="147"/>
                  </a:lnTo>
                  <a:lnTo>
                    <a:pt x="19" y="143"/>
                  </a:lnTo>
                  <a:lnTo>
                    <a:pt x="22" y="139"/>
                  </a:lnTo>
                  <a:lnTo>
                    <a:pt x="26" y="134"/>
                  </a:lnTo>
                  <a:lnTo>
                    <a:pt x="30" y="128"/>
                  </a:lnTo>
                  <a:lnTo>
                    <a:pt x="34" y="120"/>
                  </a:lnTo>
                  <a:lnTo>
                    <a:pt x="38" y="115"/>
                  </a:lnTo>
                  <a:lnTo>
                    <a:pt x="40" y="107"/>
                  </a:lnTo>
                  <a:lnTo>
                    <a:pt x="41" y="101"/>
                  </a:lnTo>
                  <a:lnTo>
                    <a:pt x="45" y="94"/>
                  </a:lnTo>
                  <a:lnTo>
                    <a:pt x="47" y="88"/>
                  </a:lnTo>
                  <a:lnTo>
                    <a:pt x="47" y="80"/>
                  </a:lnTo>
                  <a:lnTo>
                    <a:pt x="49" y="73"/>
                  </a:lnTo>
                  <a:lnTo>
                    <a:pt x="49" y="67"/>
                  </a:lnTo>
                  <a:lnTo>
                    <a:pt x="49" y="61"/>
                  </a:lnTo>
                  <a:lnTo>
                    <a:pt x="49" y="54"/>
                  </a:lnTo>
                  <a:lnTo>
                    <a:pt x="49" y="48"/>
                  </a:lnTo>
                  <a:lnTo>
                    <a:pt x="47" y="42"/>
                  </a:lnTo>
                  <a:lnTo>
                    <a:pt x="45" y="37"/>
                  </a:lnTo>
                  <a:lnTo>
                    <a:pt x="43" y="31"/>
                  </a:lnTo>
                  <a:lnTo>
                    <a:pt x="41" y="25"/>
                  </a:lnTo>
                  <a:lnTo>
                    <a:pt x="40" y="21"/>
                  </a:lnTo>
                  <a:lnTo>
                    <a:pt x="40" y="18"/>
                  </a:lnTo>
                  <a:lnTo>
                    <a:pt x="38" y="12"/>
                  </a:lnTo>
                  <a:lnTo>
                    <a:pt x="34" y="8"/>
                  </a:lnTo>
                  <a:lnTo>
                    <a:pt x="32" y="6"/>
                  </a:lnTo>
                  <a:lnTo>
                    <a:pt x="30" y="4"/>
                  </a:lnTo>
                  <a:lnTo>
                    <a:pt x="24" y="0"/>
                  </a:lnTo>
                  <a:lnTo>
                    <a:pt x="19" y="0"/>
                  </a:lnTo>
                  <a:lnTo>
                    <a:pt x="15" y="4"/>
                  </a:lnTo>
                  <a:lnTo>
                    <a:pt x="13" y="6"/>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53" name="Freeform 29"/>
            <p:cNvSpPr>
              <a:spLocks/>
            </p:cNvSpPr>
            <p:nvPr/>
          </p:nvSpPr>
          <p:spPr bwMode="auto">
            <a:xfrm>
              <a:off x="1493838" y="6275388"/>
              <a:ext cx="41275" cy="163512"/>
            </a:xfrm>
            <a:custGeom>
              <a:avLst/>
              <a:gdLst>
                <a:gd name="T0" fmla="*/ 2147483647 w 54"/>
                <a:gd name="T1" fmla="*/ 2147483647 h 205"/>
                <a:gd name="T2" fmla="*/ 2147483647 w 54"/>
                <a:gd name="T3" fmla="*/ 2147483647 h 205"/>
                <a:gd name="T4" fmla="*/ 2147483647 w 54"/>
                <a:gd name="T5" fmla="*/ 2147483647 h 205"/>
                <a:gd name="T6" fmla="*/ 2147483647 w 54"/>
                <a:gd name="T7" fmla="*/ 2147483647 h 205"/>
                <a:gd name="T8" fmla="*/ 2147483647 w 54"/>
                <a:gd name="T9" fmla="*/ 2147483647 h 205"/>
                <a:gd name="T10" fmla="*/ 2147483647 w 54"/>
                <a:gd name="T11" fmla="*/ 2147483647 h 205"/>
                <a:gd name="T12" fmla="*/ 2147483647 w 54"/>
                <a:gd name="T13" fmla="*/ 2147483647 h 205"/>
                <a:gd name="T14" fmla="*/ 2147483647 w 54"/>
                <a:gd name="T15" fmla="*/ 2147483647 h 205"/>
                <a:gd name="T16" fmla="*/ 2147483647 w 54"/>
                <a:gd name="T17" fmla="*/ 2147483647 h 205"/>
                <a:gd name="T18" fmla="*/ 2147483647 w 54"/>
                <a:gd name="T19" fmla="*/ 2147483647 h 205"/>
                <a:gd name="T20" fmla="*/ 2147483647 w 54"/>
                <a:gd name="T21" fmla="*/ 2147483647 h 205"/>
                <a:gd name="T22" fmla="*/ 2147483647 w 54"/>
                <a:gd name="T23" fmla="*/ 2147483647 h 205"/>
                <a:gd name="T24" fmla="*/ 2147483647 w 54"/>
                <a:gd name="T25" fmla="*/ 2147483647 h 205"/>
                <a:gd name="T26" fmla="*/ 2147483647 w 54"/>
                <a:gd name="T27" fmla="*/ 2147483647 h 205"/>
                <a:gd name="T28" fmla="*/ 2147483647 w 54"/>
                <a:gd name="T29" fmla="*/ 2147483647 h 205"/>
                <a:gd name="T30" fmla="*/ 2147483647 w 54"/>
                <a:gd name="T31" fmla="*/ 2147483647 h 205"/>
                <a:gd name="T32" fmla="*/ 2147483647 w 54"/>
                <a:gd name="T33" fmla="*/ 2147483647 h 205"/>
                <a:gd name="T34" fmla="*/ 2147483647 w 54"/>
                <a:gd name="T35" fmla="*/ 2147483647 h 205"/>
                <a:gd name="T36" fmla="*/ 2147483647 w 54"/>
                <a:gd name="T37" fmla="*/ 2147483647 h 205"/>
                <a:gd name="T38" fmla="*/ 2147483647 w 54"/>
                <a:gd name="T39" fmla="*/ 2147483647 h 205"/>
                <a:gd name="T40" fmla="*/ 0 w 54"/>
                <a:gd name="T41" fmla="*/ 2147483647 h 205"/>
                <a:gd name="T42" fmla="*/ 2147483647 w 54"/>
                <a:gd name="T43" fmla="*/ 2147483647 h 205"/>
                <a:gd name="T44" fmla="*/ 2147483647 w 54"/>
                <a:gd name="T45" fmla="*/ 2147483647 h 205"/>
                <a:gd name="T46" fmla="*/ 2147483647 w 54"/>
                <a:gd name="T47" fmla="*/ 2147483647 h 205"/>
                <a:gd name="T48" fmla="*/ 2147483647 w 54"/>
                <a:gd name="T49" fmla="*/ 2147483647 h 205"/>
                <a:gd name="T50" fmla="*/ 2147483647 w 54"/>
                <a:gd name="T51" fmla="*/ 2147483647 h 205"/>
                <a:gd name="T52" fmla="*/ 2147483647 w 54"/>
                <a:gd name="T53" fmla="*/ 2147483647 h 205"/>
                <a:gd name="T54" fmla="*/ 2147483647 w 54"/>
                <a:gd name="T55" fmla="*/ 2147483647 h 205"/>
                <a:gd name="T56" fmla="*/ 2147483647 w 54"/>
                <a:gd name="T57" fmla="*/ 2147483647 h 205"/>
                <a:gd name="T58" fmla="*/ 2147483647 w 54"/>
                <a:gd name="T59" fmla="*/ 2147483647 h 205"/>
                <a:gd name="T60" fmla="*/ 2147483647 w 54"/>
                <a:gd name="T61" fmla="*/ 2147483647 h 205"/>
                <a:gd name="T62" fmla="*/ 2147483647 w 54"/>
                <a:gd name="T63" fmla="*/ 2147483647 h 205"/>
                <a:gd name="T64" fmla="*/ 2147483647 w 54"/>
                <a:gd name="T65" fmla="*/ 2147483647 h 205"/>
                <a:gd name="T66" fmla="*/ 2147483647 w 54"/>
                <a:gd name="T67" fmla="*/ 2147483647 h 205"/>
                <a:gd name="T68" fmla="*/ 2147483647 w 54"/>
                <a:gd name="T69" fmla="*/ 2147483647 h 205"/>
                <a:gd name="T70" fmla="*/ 2147483647 w 54"/>
                <a:gd name="T71" fmla="*/ 2147483647 h 205"/>
                <a:gd name="T72" fmla="*/ 2147483647 w 54"/>
                <a:gd name="T73" fmla="*/ 2147483647 h 205"/>
                <a:gd name="T74" fmla="*/ 2147483647 w 54"/>
                <a:gd name="T75" fmla="*/ 2147483647 h 205"/>
                <a:gd name="T76" fmla="*/ 2147483647 w 54"/>
                <a:gd name="T77" fmla="*/ 2147483647 h 205"/>
                <a:gd name="T78" fmla="*/ 2147483647 w 54"/>
                <a:gd name="T79" fmla="*/ 2147483647 h 205"/>
                <a:gd name="T80" fmla="*/ 2147483647 w 54"/>
                <a:gd name="T81" fmla="*/ 2147483647 h 205"/>
                <a:gd name="T82" fmla="*/ 2147483647 w 54"/>
                <a:gd name="T83" fmla="*/ 2147483647 h 205"/>
                <a:gd name="T84" fmla="*/ 2147483647 w 54"/>
                <a:gd name="T85" fmla="*/ 0 h 205"/>
                <a:gd name="T86" fmla="*/ 2147483647 w 54"/>
                <a:gd name="T87" fmla="*/ 2147483647 h 205"/>
                <a:gd name="T88" fmla="*/ 2147483647 w 54"/>
                <a:gd name="T89" fmla="*/ 2147483647 h 20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54"/>
                <a:gd name="T136" fmla="*/ 0 h 205"/>
                <a:gd name="T137" fmla="*/ 54 w 54"/>
                <a:gd name="T138" fmla="*/ 205 h 20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54" h="205">
                  <a:moveTo>
                    <a:pt x="25" y="7"/>
                  </a:moveTo>
                  <a:lnTo>
                    <a:pt x="25" y="9"/>
                  </a:lnTo>
                  <a:lnTo>
                    <a:pt x="25" y="15"/>
                  </a:lnTo>
                  <a:lnTo>
                    <a:pt x="25" y="21"/>
                  </a:lnTo>
                  <a:lnTo>
                    <a:pt x="27" y="27"/>
                  </a:lnTo>
                  <a:lnTo>
                    <a:pt x="27" y="32"/>
                  </a:lnTo>
                  <a:lnTo>
                    <a:pt x="27" y="40"/>
                  </a:lnTo>
                  <a:lnTo>
                    <a:pt x="27" y="42"/>
                  </a:lnTo>
                  <a:lnTo>
                    <a:pt x="27" y="46"/>
                  </a:lnTo>
                  <a:lnTo>
                    <a:pt x="27" y="51"/>
                  </a:lnTo>
                  <a:lnTo>
                    <a:pt x="27" y="55"/>
                  </a:lnTo>
                  <a:lnTo>
                    <a:pt x="27" y="59"/>
                  </a:lnTo>
                  <a:lnTo>
                    <a:pt x="27" y="63"/>
                  </a:lnTo>
                  <a:lnTo>
                    <a:pt x="27" y="68"/>
                  </a:lnTo>
                  <a:lnTo>
                    <a:pt x="29" y="72"/>
                  </a:lnTo>
                  <a:lnTo>
                    <a:pt x="27" y="76"/>
                  </a:lnTo>
                  <a:lnTo>
                    <a:pt x="27" y="80"/>
                  </a:lnTo>
                  <a:lnTo>
                    <a:pt x="27" y="85"/>
                  </a:lnTo>
                  <a:lnTo>
                    <a:pt x="27" y="91"/>
                  </a:lnTo>
                  <a:lnTo>
                    <a:pt x="27" y="95"/>
                  </a:lnTo>
                  <a:lnTo>
                    <a:pt x="27" y="101"/>
                  </a:lnTo>
                  <a:lnTo>
                    <a:pt x="27" y="104"/>
                  </a:lnTo>
                  <a:lnTo>
                    <a:pt x="27" y="110"/>
                  </a:lnTo>
                  <a:lnTo>
                    <a:pt x="25" y="114"/>
                  </a:lnTo>
                  <a:lnTo>
                    <a:pt x="25" y="118"/>
                  </a:lnTo>
                  <a:lnTo>
                    <a:pt x="23" y="123"/>
                  </a:lnTo>
                  <a:lnTo>
                    <a:pt x="23" y="127"/>
                  </a:lnTo>
                  <a:lnTo>
                    <a:pt x="21" y="131"/>
                  </a:lnTo>
                  <a:lnTo>
                    <a:pt x="21" y="135"/>
                  </a:lnTo>
                  <a:lnTo>
                    <a:pt x="19" y="141"/>
                  </a:lnTo>
                  <a:lnTo>
                    <a:pt x="19" y="144"/>
                  </a:lnTo>
                  <a:lnTo>
                    <a:pt x="18" y="148"/>
                  </a:lnTo>
                  <a:lnTo>
                    <a:pt x="18" y="152"/>
                  </a:lnTo>
                  <a:lnTo>
                    <a:pt x="16" y="156"/>
                  </a:lnTo>
                  <a:lnTo>
                    <a:pt x="16" y="162"/>
                  </a:lnTo>
                  <a:lnTo>
                    <a:pt x="14" y="167"/>
                  </a:lnTo>
                  <a:lnTo>
                    <a:pt x="10" y="175"/>
                  </a:lnTo>
                  <a:lnTo>
                    <a:pt x="8" y="181"/>
                  </a:lnTo>
                  <a:lnTo>
                    <a:pt x="6" y="186"/>
                  </a:lnTo>
                  <a:lnTo>
                    <a:pt x="4" y="192"/>
                  </a:lnTo>
                  <a:lnTo>
                    <a:pt x="2" y="198"/>
                  </a:lnTo>
                  <a:lnTo>
                    <a:pt x="0" y="203"/>
                  </a:lnTo>
                  <a:lnTo>
                    <a:pt x="2" y="205"/>
                  </a:lnTo>
                  <a:lnTo>
                    <a:pt x="2" y="203"/>
                  </a:lnTo>
                  <a:lnTo>
                    <a:pt x="6" y="198"/>
                  </a:lnTo>
                  <a:lnTo>
                    <a:pt x="8" y="192"/>
                  </a:lnTo>
                  <a:lnTo>
                    <a:pt x="10" y="186"/>
                  </a:lnTo>
                  <a:lnTo>
                    <a:pt x="14" y="181"/>
                  </a:lnTo>
                  <a:lnTo>
                    <a:pt x="16" y="175"/>
                  </a:lnTo>
                  <a:lnTo>
                    <a:pt x="19" y="167"/>
                  </a:lnTo>
                  <a:lnTo>
                    <a:pt x="23" y="162"/>
                  </a:lnTo>
                  <a:lnTo>
                    <a:pt x="25" y="152"/>
                  </a:lnTo>
                  <a:lnTo>
                    <a:pt x="29" y="146"/>
                  </a:lnTo>
                  <a:lnTo>
                    <a:pt x="31" y="141"/>
                  </a:lnTo>
                  <a:lnTo>
                    <a:pt x="33" y="137"/>
                  </a:lnTo>
                  <a:lnTo>
                    <a:pt x="35" y="133"/>
                  </a:lnTo>
                  <a:lnTo>
                    <a:pt x="35" y="129"/>
                  </a:lnTo>
                  <a:lnTo>
                    <a:pt x="37" y="123"/>
                  </a:lnTo>
                  <a:lnTo>
                    <a:pt x="38" y="120"/>
                  </a:lnTo>
                  <a:lnTo>
                    <a:pt x="38" y="116"/>
                  </a:lnTo>
                  <a:lnTo>
                    <a:pt x="42" y="112"/>
                  </a:lnTo>
                  <a:lnTo>
                    <a:pt x="42" y="108"/>
                  </a:lnTo>
                  <a:lnTo>
                    <a:pt x="44" y="103"/>
                  </a:lnTo>
                  <a:lnTo>
                    <a:pt x="44" y="99"/>
                  </a:lnTo>
                  <a:lnTo>
                    <a:pt x="46" y="95"/>
                  </a:lnTo>
                  <a:lnTo>
                    <a:pt x="46" y="91"/>
                  </a:lnTo>
                  <a:lnTo>
                    <a:pt x="48" y="85"/>
                  </a:lnTo>
                  <a:lnTo>
                    <a:pt x="48" y="82"/>
                  </a:lnTo>
                  <a:lnTo>
                    <a:pt x="50" y="78"/>
                  </a:lnTo>
                  <a:lnTo>
                    <a:pt x="50" y="74"/>
                  </a:lnTo>
                  <a:lnTo>
                    <a:pt x="52" y="70"/>
                  </a:lnTo>
                  <a:lnTo>
                    <a:pt x="52" y="66"/>
                  </a:lnTo>
                  <a:lnTo>
                    <a:pt x="52" y="63"/>
                  </a:lnTo>
                  <a:lnTo>
                    <a:pt x="54" y="55"/>
                  </a:lnTo>
                  <a:lnTo>
                    <a:pt x="54" y="47"/>
                  </a:lnTo>
                  <a:lnTo>
                    <a:pt x="54" y="42"/>
                  </a:lnTo>
                  <a:lnTo>
                    <a:pt x="54" y="34"/>
                  </a:lnTo>
                  <a:lnTo>
                    <a:pt x="52" y="28"/>
                  </a:lnTo>
                  <a:lnTo>
                    <a:pt x="52" y="25"/>
                  </a:lnTo>
                  <a:lnTo>
                    <a:pt x="52" y="19"/>
                  </a:lnTo>
                  <a:lnTo>
                    <a:pt x="50" y="15"/>
                  </a:lnTo>
                  <a:lnTo>
                    <a:pt x="48" y="11"/>
                  </a:lnTo>
                  <a:lnTo>
                    <a:pt x="46" y="7"/>
                  </a:lnTo>
                  <a:lnTo>
                    <a:pt x="42" y="4"/>
                  </a:lnTo>
                  <a:lnTo>
                    <a:pt x="38" y="2"/>
                  </a:lnTo>
                  <a:lnTo>
                    <a:pt x="37" y="0"/>
                  </a:lnTo>
                  <a:lnTo>
                    <a:pt x="33" y="2"/>
                  </a:lnTo>
                  <a:lnTo>
                    <a:pt x="27" y="6"/>
                  </a:lnTo>
                  <a:lnTo>
                    <a:pt x="25" y="7"/>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54" name="Freeform 30"/>
            <p:cNvSpPr>
              <a:spLocks/>
            </p:cNvSpPr>
            <p:nvPr/>
          </p:nvSpPr>
          <p:spPr bwMode="auto">
            <a:xfrm>
              <a:off x="1544638" y="6281738"/>
              <a:ext cx="65087" cy="165100"/>
            </a:xfrm>
            <a:custGeom>
              <a:avLst/>
              <a:gdLst>
                <a:gd name="T0" fmla="*/ 2147483647 w 82"/>
                <a:gd name="T1" fmla="*/ 2147483647 h 208"/>
                <a:gd name="T2" fmla="*/ 2147483647 w 82"/>
                <a:gd name="T3" fmla="*/ 2147483647 h 208"/>
                <a:gd name="T4" fmla="*/ 2147483647 w 82"/>
                <a:gd name="T5" fmla="*/ 2147483647 h 208"/>
                <a:gd name="T6" fmla="*/ 2147483647 w 82"/>
                <a:gd name="T7" fmla="*/ 2147483647 h 208"/>
                <a:gd name="T8" fmla="*/ 2147483647 w 82"/>
                <a:gd name="T9" fmla="*/ 2147483647 h 208"/>
                <a:gd name="T10" fmla="*/ 2147483647 w 82"/>
                <a:gd name="T11" fmla="*/ 2147483647 h 208"/>
                <a:gd name="T12" fmla="*/ 2147483647 w 82"/>
                <a:gd name="T13" fmla="*/ 2147483647 h 208"/>
                <a:gd name="T14" fmla="*/ 2147483647 w 82"/>
                <a:gd name="T15" fmla="*/ 2147483647 h 208"/>
                <a:gd name="T16" fmla="*/ 2147483647 w 82"/>
                <a:gd name="T17" fmla="*/ 2147483647 h 208"/>
                <a:gd name="T18" fmla="*/ 2147483647 w 82"/>
                <a:gd name="T19" fmla="*/ 2147483647 h 208"/>
                <a:gd name="T20" fmla="*/ 2147483647 w 82"/>
                <a:gd name="T21" fmla="*/ 2147483647 h 208"/>
                <a:gd name="T22" fmla="*/ 2147483647 w 82"/>
                <a:gd name="T23" fmla="*/ 2147483647 h 208"/>
                <a:gd name="T24" fmla="*/ 2147483647 w 82"/>
                <a:gd name="T25" fmla="*/ 2147483647 h 208"/>
                <a:gd name="T26" fmla="*/ 2147483647 w 82"/>
                <a:gd name="T27" fmla="*/ 2147483647 h 208"/>
                <a:gd name="T28" fmla="*/ 2147483647 w 82"/>
                <a:gd name="T29" fmla="*/ 2147483647 h 208"/>
                <a:gd name="T30" fmla="*/ 2147483647 w 82"/>
                <a:gd name="T31" fmla="*/ 2147483647 h 208"/>
                <a:gd name="T32" fmla="*/ 2147483647 w 82"/>
                <a:gd name="T33" fmla="*/ 2147483647 h 208"/>
                <a:gd name="T34" fmla="*/ 2147483647 w 82"/>
                <a:gd name="T35" fmla="*/ 2147483647 h 208"/>
                <a:gd name="T36" fmla="*/ 2147483647 w 82"/>
                <a:gd name="T37" fmla="*/ 2147483647 h 208"/>
                <a:gd name="T38" fmla="*/ 0 w 82"/>
                <a:gd name="T39" fmla="*/ 2147483647 h 208"/>
                <a:gd name="T40" fmla="*/ 0 w 82"/>
                <a:gd name="T41" fmla="*/ 2147483647 h 208"/>
                <a:gd name="T42" fmla="*/ 2147483647 w 82"/>
                <a:gd name="T43" fmla="*/ 2147483647 h 208"/>
                <a:gd name="T44" fmla="*/ 2147483647 w 82"/>
                <a:gd name="T45" fmla="*/ 2147483647 h 208"/>
                <a:gd name="T46" fmla="*/ 2147483647 w 82"/>
                <a:gd name="T47" fmla="*/ 2147483647 h 208"/>
                <a:gd name="T48" fmla="*/ 2147483647 w 82"/>
                <a:gd name="T49" fmla="*/ 2147483647 h 208"/>
                <a:gd name="T50" fmla="*/ 2147483647 w 82"/>
                <a:gd name="T51" fmla="*/ 2147483647 h 208"/>
                <a:gd name="T52" fmla="*/ 2147483647 w 82"/>
                <a:gd name="T53" fmla="*/ 2147483647 h 208"/>
                <a:gd name="T54" fmla="*/ 2147483647 w 82"/>
                <a:gd name="T55" fmla="*/ 2147483647 h 208"/>
                <a:gd name="T56" fmla="*/ 2147483647 w 82"/>
                <a:gd name="T57" fmla="*/ 2147483647 h 208"/>
                <a:gd name="T58" fmla="*/ 2147483647 w 82"/>
                <a:gd name="T59" fmla="*/ 2147483647 h 208"/>
                <a:gd name="T60" fmla="*/ 2147483647 w 82"/>
                <a:gd name="T61" fmla="*/ 2147483647 h 208"/>
                <a:gd name="T62" fmla="*/ 2147483647 w 82"/>
                <a:gd name="T63" fmla="*/ 2147483647 h 208"/>
                <a:gd name="T64" fmla="*/ 2147483647 w 82"/>
                <a:gd name="T65" fmla="*/ 2147483647 h 208"/>
                <a:gd name="T66" fmla="*/ 2147483647 w 82"/>
                <a:gd name="T67" fmla="*/ 2147483647 h 208"/>
                <a:gd name="T68" fmla="*/ 2147483647 w 82"/>
                <a:gd name="T69" fmla="*/ 2147483647 h 208"/>
                <a:gd name="T70" fmla="*/ 2147483647 w 82"/>
                <a:gd name="T71" fmla="*/ 2147483647 h 208"/>
                <a:gd name="T72" fmla="*/ 2147483647 w 82"/>
                <a:gd name="T73" fmla="*/ 2147483647 h 208"/>
                <a:gd name="T74" fmla="*/ 2147483647 w 82"/>
                <a:gd name="T75" fmla="*/ 2147483647 h 208"/>
                <a:gd name="T76" fmla="*/ 2147483647 w 82"/>
                <a:gd name="T77" fmla="*/ 2147483647 h 208"/>
                <a:gd name="T78" fmla="*/ 2147483647 w 82"/>
                <a:gd name="T79" fmla="*/ 2147483647 h 208"/>
                <a:gd name="T80" fmla="*/ 2147483647 w 82"/>
                <a:gd name="T81" fmla="*/ 2147483647 h 208"/>
                <a:gd name="T82" fmla="*/ 2147483647 w 82"/>
                <a:gd name="T83" fmla="*/ 2147483647 h 208"/>
                <a:gd name="T84" fmla="*/ 2147483647 w 82"/>
                <a:gd name="T85" fmla="*/ 0 h 208"/>
                <a:gd name="T86" fmla="*/ 2147483647 w 82"/>
                <a:gd name="T87" fmla="*/ 0 h 208"/>
                <a:gd name="T88" fmla="*/ 2147483647 w 82"/>
                <a:gd name="T89" fmla="*/ 2147483647 h 208"/>
                <a:gd name="T90" fmla="*/ 2147483647 w 82"/>
                <a:gd name="T91" fmla="*/ 2147483647 h 208"/>
                <a:gd name="T92" fmla="*/ 2147483647 w 82"/>
                <a:gd name="T93" fmla="*/ 2147483647 h 20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82"/>
                <a:gd name="T142" fmla="*/ 0 h 208"/>
                <a:gd name="T143" fmla="*/ 82 w 82"/>
                <a:gd name="T144" fmla="*/ 208 h 20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82" h="208">
                  <a:moveTo>
                    <a:pt x="48" y="14"/>
                  </a:moveTo>
                  <a:lnTo>
                    <a:pt x="48" y="16"/>
                  </a:lnTo>
                  <a:lnTo>
                    <a:pt x="49" y="21"/>
                  </a:lnTo>
                  <a:lnTo>
                    <a:pt x="49" y="25"/>
                  </a:lnTo>
                  <a:lnTo>
                    <a:pt x="51" y="31"/>
                  </a:lnTo>
                  <a:lnTo>
                    <a:pt x="51" y="37"/>
                  </a:lnTo>
                  <a:lnTo>
                    <a:pt x="53" y="44"/>
                  </a:lnTo>
                  <a:lnTo>
                    <a:pt x="53" y="50"/>
                  </a:lnTo>
                  <a:lnTo>
                    <a:pt x="55" y="58"/>
                  </a:lnTo>
                  <a:lnTo>
                    <a:pt x="55" y="61"/>
                  </a:lnTo>
                  <a:lnTo>
                    <a:pt x="55" y="65"/>
                  </a:lnTo>
                  <a:lnTo>
                    <a:pt x="55" y="69"/>
                  </a:lnTo>
                  <a:lnTo>
                    <a:pt x="55" y="75"/>
                  </a:lnTo>
                  <a:lnTo>
                    <a:pt x="53" y="78"/>
                  </a:lnTo>
                  <a:lnTo>
                    <a:pt x="53" y="82"/>
                  </a:lnTo>
                  <a:lnTo>
                    <a:pt x="53" y="88"/>
                  </a:lnTo>
                  <a:lnTo>
                    <a:pt x="53" y="92"/>
                  </a:lnTo>
                  <a:lnTo>
                    <a:pt x="51" y="96"/>
                  </a:lnTo>
                  <a:lnTo>
                    <a:pt x="51" y="101"/>
                  </a:lnTo>
                  <a:lnTo>
                    <a:pt x="51" y="105"/>
                  </a:lnTo>
                  <a:lnTo>
                    <a:pt x="49" y="111"/>
                  </a:lnTo>
                  <a:lnTo>
                    <a:pt x="48" y="115"/>
                  </a:lnTo>
                  <a:lnTo>
                    <a:pt x="46" y="118"/>
                  </a:lnTo>
                  <a:lnTo>
                    <a:pt x="46" y="122"/>
                  </a:lnTo>
                  <a:lnTo>
                    <a:pt x="44" y="128"/>
                  </a:lnTo>
                  <a:lnTo>
                    <a:pt x="42" y="132"/>
                  </a:lnTo>
                  <a:lnTo>
                    <a:pt x="40" y="137"/>
                  </a:lnTo>
                  <a:lnTo>
                    <a:pt x="38" y="141"/>
                  </a:lnTo>
                  <a:lnTo>
                    <a:pt x="36" y="147"/>
                  </a:lnTo>
                  <a:lnTo>
                    <a:pt x="34" y="151"/>
                  </a:lnTo>
                  <a:lnTo>
                    <a:pt x="32" y="155"/>
                  </a:lnTo>
                  <a:lnTo>
                    <a:pt x="29" y="158"/>
                  </a:lnTo>
                  <a:lnTo>
                    <a:pt x="27" y="162"/>
                  </a:lnTo>
                  <a:lnTo>
                    <a:pt x="23" y="170"/>
                  </a:lnTo>
                  <a:lnTo>
                    <a:pt x="19" y="177"/>
                  </a:lnTo>
                  <a:lnTo>
                    <a:pt x="15" y="183"/>
                  </a:lnTo>
                  <a:lnTo>
                    <a:pt x="10" y="191"/>
                  </a:lnTo>
                  <a:lnTo>
                    <a:pt x="6" y="194"/>
                  </a:lnTo>
                  <a:lnTo>
                    <a:pt x="4" y="200"/>
                  </a:lnTo>
                  <a:lnTo>
                    <a:pt x="0" y="206"/>
                  </a:lnTo>
                  <a:lnTo>
                    <a:pt x="0" y="208"/>
                  </a:lnTo>
                  <a:lnTo>
                    <a:pt x="2" y="206"/>
                  </a:lnTo>
                  <a:lnTo>
                    <a:pt x="6" y="202"/>
                  </a:lnTo>
                  <a:lnTo>
                    <a:pt x="10" y="200"/>
                  </a:lnTo>
                  <a:lnTo>
                    <a:pt x="15" y="194"/>
                  </a:lnTo>
                  <a:lnTo>
                    <a:pt x="19" y="191"/>
                  </a:lnTo>
                  <a:lnTo>
                    <a:pt x="25" y="185"/>
                  </a:lnTo>
                  <a:lnTo>
                    <a:pt x="30" y="179"/>
                  </a:lnTo>
                  <a:lnTo>
                    <a:pt x="36" y="172"/>
                  </a:lnTo>
                  <a:lnTo>
                    <a:pt x="42" y="164"/>
                  </a:lnTo>
                  <a:lnTo>
                    <a:pt x="44" y="158"/>
                  </a:lnTo>
                  <a:lnTo>
                    <a:pt x="48" y="156"/>
                  </a:lnTo>
                  <a:lnTo>
                    <a:pt x="49" y="151"/>
                  </a:lnTo>
                  <a:lnTo>
                    <a:pt x="53" y="147"/>
                  </a:lnTo>
                  <a:lnTo>
                    <a:pt x="55" y="143"/>
                  </a:lnTo>
                  <a:lnTo>
                    <a:pt x="59" y="139"/>
                  </a:lnTo>
                  <a:lnTo>
                    <a:pt x="61" y="134"/>
                  </a:lnTo>
                  <a:lnTo>
                    <a:pt x="65" y="130"/>
                  </a:lnTo>
                  <a:lnTo>
                    <a:pt x="67" y="126"/>
                  </a:lnTo>
                  <a:lnTo>
                    <a:pt x="68" y="122"/>
                  </a:lnTo>
                  <a:lnTo>
                    <a:pt x="70" y="116"/>
                  </a:lnTo>
                  <a:lnTo>
                    <a:pt x="72" y="113"/>
                  </a:lnTo>
                  <a:lnTo>
                    <a:pt x="74" y="107"/>
                  </a:lnTo>
                  <a:lnTo>
                    <a:pt x="74" y="103"/>
                  </a:lnTo>
                  <a:lnTo>
                    <a:pt x="76" y="97"/>
                  </a:lnTo>
                  <a:lnTo>
                    <a:pt x="78" y="94"/>
                  </a:lnTo>
                  <a:lnTo>
                    <a:pt x="78" y="90"/>
                  </a:lnTo>
                  <a:lnTo>
                    <a:pt x="80" y="86"/>
                  </a:lnTo>
                  <a:lnTo>
                    <a:pt x="80" y="82"/>
                  </a:lnTo>
                  <a:lnTo>
                    <a:pt x="82" y="77"/>
                  </a:lnTo>
                  <a:lnTo>
                    <a:pt x="82" y="73"/>
                  </a:lnTo>
                  <a:lnTo>
                    <a:pt x="82" y="69"/>
                  </a:lnTo>
                  <a:lnTo>
                    <a:pt x="82" y="65"/>
                  </a:lnTo>
                  <a:lnTo>
                    <a:pt x="82" y="61"/>
                  </a:lnTo>
                  <a:lnTo>
                    <a:pt x="82" y="52"/>
                  </a:lnTo>
                  <a:lnTo>
                    <a:pt x="82" y="46"/>
                  </a:lnTo>
                  <a:lnTo>
                    <a:pt x="80" y="39"/>
                  </a:lnTo>
                  <a:lnTo>
                    <a:pt x="78" y="33"/>
                  </a:lnTo>
                  <a:lnTo>
                    <a:pt x="78" y="25"/>
                  </a:lnTo>
                  <a:lnTo>
                    <a:pt x="76" y="21"/>
                  </a:lnTo>
                  <a:lnTo>
                    <a:pt x="74" y="16"/>
                  </a:lnTo>
                  <a:lnTo>
                    <a:pt x="72" y="12"/>
                  </a:lnTo>
                  <a:lnTo>
                    <a:pt x="70" y="8"/>
                  </a:lnTo>
                  <a:lnTo>
                    <a:pt x="68" y="6"/>
                  </a:lnTo>
                  <a:lnTo>
                    <a:pt x="63" y="0"/>
                  </a:lnTo>
                  <a:lnTo>
                    <a:pt x="61" y="0"/>
                  </a:lnTo>
                  <a:lnTo>
                    <a:pt x="55" y="0"/>
                  </a:lnTo>
                  <a:lnTo>
                    <a:pt x="53" y="4"/>
                  </a:lnTo>
                  <a:lnTo>
                    <a:pt x="49" y="6"/>
                  </a:lnTo>
                  <a:lnTo>
                    <a:pt x="49" y="10"/>
                  </a:lnTo>
                  <a:lnTo>
                    <a:pt x="48" y="12"/>
                  </a:lnTo>
                  <a:lnTo>
                    <a:pt x="48" y="14"/>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55" name="Freeform 31"/>
            <p:cNvSpPr>
              <a:spLocks/>
            </p:cNvSpPr>
            <p:nvPr/>
          </p:nvSpPr>
          <p:spPr bwMode="auto">
            <a:xfrm>
              <a:off x="1631950" y="6311900"/>
              <a:ext cx="41275" cy="146050"/>
            </a:xfrm>
            <a:custGeom>
              <a:avLst/>
              <a:gdLst>
                <a:gd name="T0" fmla="*/ 2147483647 w 52"/>
                <a:gd name="T1" fmla="*/ 2147483647 h 182"/>
                <a:gd name="T2" fmla="*/ 2147483647 w 52"/>
                <a:gd name="T3" fmla="*/ 2147483647 h 182"/>
                <a:gd name="T4" fmla="*/ 2147483647 w 52"/>
                <a:gd name="T5" fmla="*/ 2147483647 h 182"/>
                <a:gd name="T6" fmla="*/ 2147483647 w 52"/>
                <a:gd name="T7" fmla="*/ 2147483647 h 182"/>
                <a:gd name="T8" fmla="*/ 2147483647 w 52"/>
                <a:gd name="T9" fmla="*/ 2147483647 h 182"/>
                <a:gd name="T10" fmla="*/ 2147483647 w 52"/>
                <a:gd name="T11" fmla="*/ 2147483647 h 182"/>
                <a:gd name="T12" fmla="*/ 2147483647 w 52"/>
                <a:gd name="T13" fmla="*/ 2147483647 h 182"/>
                <a:gd name="T14" fmla="*/ 2147483647 w 52"/>
                <a:gd name="T15" fmla="*/ 2147483647 h 182"/>
                <a:gd name="T16" fmla="*/ 2147483647 w 52"/>
                <a:gd name="T17" fmla="*/ 2147483647 h 182"/>
                <a:gd name="T18" fmla="*/ 2147483647 w 52"/>
                <a:gd name="T19" fmla="*/ 2147483647 h 182"/>
                <a:gd name="T20" fmla="*/ 2147483647 w 52"/>
                <a:gd name="T21" fmla="*/ 2147483647 h 182"/>
                <a:gd name="T22" fmla="*/ 2147483647 w 52"/>
                <a:gd name="T23" fmla="*/ 2147483647 h 182"/>
                <a:gd name="T24" fmla="*/ 2147483647 w 52"/>
                <a:gd name="T25" fmla="*/ 2147483647 h 182"/>
                <a:gd name="T26" fmla="*/ 2147483647 w 52"/>
                <a:gd name="T27" fmla="*/ 2147483647 h 182"/>
                <a:gd name="T28" fmla="*/ 2147483647 w 52"/>
                <a:gd name="T29" fmla="*/ 2147483647 h 182"/>
                <a:gd name="T30" fmla="*/ 2147483647 w 52"/>
                <a:gd name="T31" fmla="*/ 2147483647 h 182"/>
                <a:gd name="T32" fmla="*/ 2147483647 w 52"/>
                <a:gd name="T33" fmla="*/ 2147483647 h 182"/>
                <a:gd name="T34" fmla="*/ 0 w 52"/>
                <a:gd name="T35" fmla="*/ 2147483647 h 182"/>
                <a:gd name="T36" fmla="*/ 0 w 52"/>
                <a:gd name="T37" fmla="*/ 2147483647 h 182"/>
                <a:gd name="T38" fmla="*/ 2147483647 w 52"/>
                <a:gd name="T39" fmla="*/ 2147483647 h 182"/>
                <a:gd name="T40" fmla="*/ 2147483647 w 52"/>
                <a:gd name="T41" fmla="*/ 2147483647 h 182"/>
                <a:gd name="T42" fmla="*/ 2147483647 w 52"/>
                <a:gd name="T43" fmla="*/ 2147483647 h 182"/>
                <a:gd name="T44" fmla="*/ 2147483647 w 52"/>
                <a:gd name="T45" fmla="*/ 2147483647 h 182"/>
                <a:gd name="T46" fmla="*/ 2147483647 w 52"/>
                <a:gd name="T47" fmla="*/ 2147483647 h 182"/>
                <a:gd name="T48" fmla="*/ 2147483647 w 52"/>
                <a:gd name="T49" fmla="*/ 2147483647 h 182"/>
                <a:gd name="T50" fmla="*/ 2147483647 w 52"/>
                <a:gd name="T51" fmla="*/ 2147483647 h 182"/>
                <a:gd name="T52" fmla="*/ 2147483647 w 52"/>
                <a:gd name="T53" fmla="*/ 2147483647 h 182"/>
                <a:gd name="T54" fmla="*/ 2147483647 w 52"/>
                <a:gd name="T55" fmla="*/ 2147483647 h 182"/>
                <a:gd name="T56" fmla="*/ 2147483647 w 52"/>
                <a:gd name="T57" fmla="*/ 2147483647 h 182"/>
                <a:gd name="T58" fmla="*/ 2147483647 w 52"/>
                <a:gd name="T59" fmla="*/ 2147483647 h 182"/>
                <a:gd name="T60" fmla="*/ 2147483647 w 52"/>
                <a:gd name="T61" fmla="*/ 2147483647 h 182"/>
                <a:gd name="T62" fmla="*/ 2147483647 w 52"/>
                <a:gd name="T63" fmla="*/ 2147483647 h 182"/>
                <a:gd name="T64" fmla="*/ 2147483647 w 52"/>
                <a:gd name="T65" fmla="*/ 2147483647 h 182"/>
                <a:gd name="T66" fmla="*/ 2147483647 w 52"/>
                <a:gd name="T67" fmla="*/ 2147483647 h 182"/>
                <a:gd name="T68" fmla="*/ 2147483647 w 52"/>
                <a:gd name="T69" fmla="*/ 2147483647 h 182"/>
                <a:gd name="T70" fmla="*/ 2147483647 w 52"/>
                <a:gd name="T71" fmla="*/ 0 h 182"/>
                <a:gd name="T72" fmla="*/ 2147483647 w 52"/>
                <a:gd name="T73" fmla="*/ 2147483647 h 182"/>
                <a:gd name="T74" fmla="*/ 2147483647 w 52"/>
                <a:gd name="T75" fmla="*/ 2147483647 h 18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2"/>
                <a:gd name="T115" fmla="*/ 0 h 182"/>
                <a:gd name="T116" fmla="*/ 52 w 52"/>
                <a:gd name="T117" fmla="*/ 182 h 18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2" h="182">
                  <a:moveTo>
                    <a:pt x="15" y="7"/>
                  </a:moveTo>
                  <a:lnTo>
                    <a:pt x="15" y="9"/>
                  </a:lnTo>
                  <a:lnTo>
                    <a:pt x="19" y="15"/>
                  </a:lnTo>
                  <a:lnTo>
                    <a:pt x="19" y="19"/>
                  </a:lnTo>
                  <a:lnTo>
                    <a:pt x="21" y="22"/>
                  </a:lnTo>
                  <a:lnTo>
                    <a:pt x="23" y="28"/>
                  </a:lnTo>
                  <a:lnTo>
                    <a:pt x="25" y="34"/>
                  </a:lnTo>
                  <a:lnTo>
                    <a:pt x="25" y="39"/>
                  </a:lnTo>
                  <a:lnTo>
                    <a:pt x="27" y="47"/>
                  </a:lnTo>
                  <a:lnTo>
                    <a:pt x="29" y="55"/>
                  </a:lnTo>
                  <a:lnTo>
                    <a:pt x="31" y="62"/>
                  </a:lnTo>
                  <a:lnTo>
                    <a:pt x="31" y="66"/>
                  </a:lnTo>
                  <a:lnTo>
                    <a:pt x="31" y="70"/>
                  </a:lnTo>
                  <a:lnTo>
                    <a:pt x="31" y="74"/>
                  </a:lnTo>
                  <a:lnTo>
                    <a:pt x="31" y="77"/>
                  </a:lnTo>
                  <a:lnTo>
                    <a:pt x="31" y="81"/>
                  </a:lnTo>
                  <a:lnTo>
                    <a:pt x="31" y="85"/>
                  </a:lnTo>
                  <a:lnTo>
                    <a:pt x="31" y="89"/>
                  </a:lnTo>
                  <a:lnTo>
                    <a:pt x="31" y="95"/>
                  </a:lnTo>
                  <a:lnTo>
                    <a:pt x="29" y="98"/>
                  </a:lnTo>
                  <a:lnTo>
                    <a:pt x="29" y="102"/>
                  </a:lnTo>
                  <a:lnTo>
                    <a:pt x="29" y="106"/>
                  </a:lnTo>
                  <a:lnTo>
                    <a:pt x="27" y="110"/>
                  </a:lnTo>
                  <a:lnTo>
                    <a:pt x="25" y="114"/>
                  </a:lnTo>
                  <a:lnTo>
                    <a:pt x="25" y="117"/>
                  </a:lnTo>
                  <a:lnTo>
                    <a:pt x="23" y="121"/>
                  </a:lnTo>
                  <a:lnTo>
                    <a:pt x="23" y="125"/>
                  </a:lnTo>
                  <a:lnTo>
                    <a:pt x="19" y="133"/>
                  </a:lnTo>
                  <a:lnTo>
                    <a:pt x="17" y="140"/>
                  </a:lnTo>
                  <a:lnTo>
                    <a:pt x="14" y="148"/>
                  </a:lnTo>
                  <a:lnTo>
                    <a:pt x="12" y="155"/>
                  </a:lnTo>
                  <a:lnTo>
                    <a:pt x="10" y="161"/>
                  </a:lnTo>
                  <a:lnTo>
                    <a:pt x="6" y="167"/>
                  </a:lnTo>
                  <a:lnTo>
                    <a:pt x="4" y="171"/>
                  </a:lnTo>
                  <a:lnTo>
                    <a:pt x="2" y="174"/>
                  </a:lnTo>
                  <a:lnTo>
                    <a:pt x="0" y="180"/>
                  </a:lnTo>
                  <a:lnTo>
                    <a:pt x="0" y="182"/>
                  </a:lnTo>
                  <a:lnTo>
                    <a:pt x="0" y="180"/>
                  </a:lnTo>
                  <a:lnTo>
                    <a:pt x="2" y="178"/>
                  </a:lnTo>
                  <a:lnTo>
                    <a:pt x="4" y="176"/>
                  </a:lnTo>
                  <a:lnTo>
                    <a:pt x="6" y="173"/>
                  </a:lnTo>
                  <a:lnTo>
                    <a:pt x="8" y="167"/>
                  </a:lnTo>
                  <a:lnTo>
                    <a:pt x="12" y="163"/>
                  </a:lnTo>
                  <a:lnTo>
                    <a:pt x="15" y="155"/>
                  </a:lnTo>
                  <a:lnTo>
                    <a:pt x="19" y="150"/>
                  </a:lnTo>
                  <a:lnTo>
                    <a:pt x="23" y="144"/>
                  </a:lnTo>
                  <a:lnTo>
                    <a:pt x="29" y="136"/>
                  </a:lnTo>
                  <a:lnTo>
                    <a:pt x="31" y="129"/>
                  </a:lnTo>
                  <a:lnTo>
                    <a:pt x="36" y="121"/>
                  </a:lnTo>
                  <a:lnTo>
                    <a:pt x="36" y="117"/>
                  </a:lnTo>
                  <a:lnTo>
                    <a:pt x="38" y="114"/>
                  </a:lnTo>
                  <a:lnTo>
                    <a:pt x="40" y="110"/>
                  </a:lnTo>
                  <a:lnTo>
                    <a:pt x="42" y="106"/>
                  </a:lnTo>
                  <a:lnTo>
                    <a:pt x="46" y="98"/>
                  </a:lnTo>
                  <a:lnTo>
                    <a:pt x="48" y="91"/>
                  </a:lnTo>
                  <a:lnTo>
                    <a:pt x="48" y="87"/>
                  </a:lnTo>
                  <a:lnTo>
                    <a:pt x="50" y="83"/>
                  </a:lnTo>
                  <a:lnTo>
                    <a:pt x="50" y="77"/>
                  </a:lnTo>
                  <a:lnTo>
                    <a:pt x="52" y="74"/>
                  </a:lnTo>
                  <a:lnTo>
                    <a:pt x="52" y="66"/>
                  </a:lnTo>
                  <a:lnTo>
                    <a:pt x="52" y="60"/>
                  </a:lnTo>
                  <a:lnTo>
                    <a:pt x="52" y="53"/>
                  </a:lnTo>
                  <a:lnTo>
                    <a:pt x="52" y="45"/>
                  </a:lnTo>
                  <a:lnTo>
                    <a:pt x="50" y="39"/>
                  </a:lnTo>
                  <a:lnTo>
                    <a:pt x="50" y="34"/>
                  </a:lnTo>
                  <a:lnTo>
                    <a:pt x="48" y="28"/>
                  </a:lnTo>
                  <a:lnTo>
                    <a:pt x="46" y="22"/>
                  </a:lnTo>
                  <a:lnTo>
                    <a:pt x="44" y="19"/>
                  </a:lnTo>
                  <a:lnTo>
                    <a:pt x="44" y="15"/>
                  </a:lnTo>
                  <a:lnTo>
                    <a:pt x="40" y="7"/>
                  </a:lnTo>
                  <a:lnTo>
                    <a:pt x="36" y="3"/>
                  </a:lnTo>
                  <a:lnTo>
                    <a:pt x="29" y="0"/>
                  </a:lnTo>
                  <a:lnTo>
                    <a:pt x="21" y="1"/>
                  </a:lnTo>
                  <a:lnTo>
                    <a:pt x="17" y="5"/>
                  </a:lnTo>
                  <a:lnTo>
                    <a:pt x="15" y="7"/>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56" name="Freeform 32"/>
            <p:cNvSpPr>
              <a:spLocks/>
            </p:cNvSpPr>
            <p:nvPr/>
          </p:nvSpPr>
          <p:spPr bwMode="auto">
            <a:xfrm>
              <a:off x="1681163" y="6330950"/>
              <a:ext cx="47625" cy="125412"/>
            </a:xfrm>
            <a:custGeom>
              <a:avLst/>
              <a:gdLst>
                <a:gd name="T0" fmla="*/ 2147483647 w 61"/>
                <a:gd name="T1" fmla="*/ 2147483647 h 158"/>
                <a:gd name="T2" fmla="*/ 2147483647 w 61"/>
                <a:gd name="T3" fmla="*/ 2147483647 h 158"/>
                <a:gd name="T4" fmla="*/ 2147483647 w 61"/>
                <a:gd name="T5" fmla="*/ 2147483647 h 158"/>
                <a:gd name="T6" fmla="*/ 2147483647 w 61"/>
                <a:gd name="T7" fmla="*/ 2147483647 h 158"/>
                <a:gd name="T8" fmla="*/ 2147483647 w 61"/>
                <a:gd name="T9" fmla="*/ 2147483647 h 158"/>
                <a:gd name="T10" fmla="*/ 2147483647 w 61"/>
                <a:gd name="T11" fmla="*/ 2147483647 h 158"/>
                <a:gd name="T12" fmla="*/ 2147483647 w 61"/>
                <a:gd name="T13" fmla="*/ 2147483647 h 158"/>
                <a:gd name="T14" fmla="*/ 2147483647 w 61"/>
                <a:gd name="T15" fmla="*/ 2147483647 h 158"/>
                <a:gd name="T16" fmla="*/ 2147483647 w 61"/>
                <a:gd name="T17" fmla="*/ 2147483647 h 158"/>
                <a:gd name="T18" fmla="*/ 2147483647 w 61"/>
                <a:gd name="T19" fmla="*/ 2147483647 h 158"/>
                <a:gd name="T20" fmla="*/ 2147483647 w 61"/>
                <a:gd name="T21" fmla="*/ 2147483647 h 158"/>
                <a:gd name="T22" fmla="*/ 2147483647 w 61"/>
                <a:gd name="T23" fmla="*/ 2147483647 h 158"/>
                <a:gd name="T24" fmla="*/ 2147483647 w 61"/>
                <a:gd name="T25" fmla="*/ 2147483647 h 158"/>
                <a:gd name="T26" fmla="*/ 0 w 61"/>
                <a:gd name="T27" fmla="*/ 2147483647 h 158"/>
                <a:gd name="T28" fmla="*/ 2147483647 w 61"/>
                <a:gd name="T29" fmla="*/ 2147483647 h 158"/>
                <a:gd name="T30" fmla="*/ 2147483647 w 61"/>
                <a:gd name="T31" fmla="*/ 2147483647 h 158"/>
                <a:gd name="T32" fmla="*/ 2147483647 w 61"/>
                <a:gd name="T33" fmla="*/ 2147483647 h 158"/>
                <a:gd name="T34" fmla="*/ 2147483647 w 61"/>
                <a:gd name="T35" fmla="*/ 2147483647 h 158"/>
                <a:gd name="T36" fmla="*/ 2147483647 w 61"/>
                <a:gd name="T37" fmla="*/ 2147483647 h 158"/>
                <a:gd name="T38" fmla="*/ 2147483647 w 61"/>
                <a:gd name="T39" fmla="*/ 2147483647 h 158"/>
                <a:gd name="T40" fmla="*/ 2147483647 w 61"/>
                <a:gd name="T41" fmla="*/ 2147483647 h 158"/>
                <a:gd name="T42" fmla="*/ 2147483647 w 61"/>
                <a:gd name="T43" fmla="*/ 2147483647 h 158"/>
                <a:gd name="T44" fmla="*/ 2147483647 w 61"/>
                <a:gd name="T45" fmla="*/ 2147483647 h 158"/>
                <a:gd name="T46" fmla="*/ 2147483647 w 61"/>
                <a:gd name="T47" fmla="*/ 2147483647 h 158"/>
                <a:gd name="T48" fmla="*/ 2147483647 w 61"/>
                <a:gd name="T49" fmla="*/ 2147483647 h 158"/>
                <a:gd name="T50" fmla="*/ 2147483647 w 61"/>
                <a:gd name="T51" fmla="*/ 2147483647 h 158"/>
                <a:gd name="T52" fmla="*/ 2147483647 w 61"/>
                <a:gd name="T53" fmla="*/ 2147483647 h 158"/>
                <a:gd name="T54" fmla="*/ 2147483647 w 61"/>
                <a:gd name="T55" fmla="*/ 2147483647 h 158"/>
                <a:gd name="T56" fmla="*/ 2147483647 w 61"/>
                <a:gd name="T57" fmla="*/ 2147483647 h 158"/>
                <a:gd name="T58" fmla="*/ 2147483647 w 61"/>
                <a:gd name="T59" fmla="*/ 0 h 158"/>
                <a:gd name="T60" fmla="*/ 2147483647 w 61"/>
                <a:gd name="T61" fmla="*/ 2147483647 h 158"/>
                <a:gd name="T62" fmla="*/ 2147483647 w 61"/>
                <a:gd name="T63" fmla="*/ 2147483647 h 15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1"/>
                <a:gd name="T97" fmla="*/ 0 h 158"/>
                <a:gd name="T98" fmla="*/ 61 w 61"/>
                <a:gd name="T99" fmla="*/ 158 h 15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1" h="158">
                  <a:moveTo>
                    <a:pt x="38" y="8"/>
                  </a:moveTo>
                  <a:lnTo>
                    <a:pt x="38" y="12"/>
                  </a:lnTo>
                  <a:lnTo>
                    <a:pt x="38" y="14"/>
                  </a:lnTo>
                  <a:lnTo>
                    <a:pt x="40" y="17"/>
                  </a:lnTo>
                  <a:lnTo>
                    <a:pt x="40" y="21"/>
                  </a:lnTo>
                  <a:lnTo>
                    <a:pt x="40" y="27"/>
                  </a:lnTo>
                  <a:lnTo>
                    <a:pt x="40" y="33"/>
                  </a:lnTo>
                  <a:lnTo>
                    <a:pt x="42" y="40"/>
                  </a:lnTo>
                  <a:lnTo>
                    <a:pt x="42" y="46"/>
                  </a:lnTo>
                  <a:lnTo>
                    <a:pt x="42" y="55"/>
                  </a:lnTo>
                  <a:lnTo>
                    <a:pt x="42" y="61"/>
                  </a:lnTo>
                  <a:lnTo>
                    <a:pt x="42" y="69"/>
                  </a:lnTo>
                  <a:lnTo>
                    <a:pt x="42" y="76"/>
                  </a:lnTo>
                  <a:lnTo>
                    <a:pt x="40" y="84"/>
                  </a:lnTo>
                  <a:lnTo>
                    <a:pt x="40" y="92"/>
                  </a:lnTo>
                  <a:lnTo>
                    <a:pt x="38" y="99"/>
                  </a:lnTo>
                  <a:lnTo>
                    <a:pt x="36" y="107"/>
                  </a:lnTo>
                  <a:lnTo>
                    <a:pt x="34" y="113"/>
                  </a:lnTo>
                  <a:lnTo>
                    <a:pt x="30" y="118"/>
                  </a:lnTo>
                  <a:lnTo>
                    <a:pt x="27" y="124"/>
                  </a:lnTo>
                  <a:lnTo>
                    <a:pt x="23" y="128"/>
                  </a:lnTo>
                  <a:lnTo>
                    <a:pt x="21" y="133"/>
                  </a:lnTo>
                  <a:lnTo>
                    <a:pt x="17" y="137"/>
                  </a:lnTo>
                  <a:lnTo>
                    <a:pt x="13" y="141"/>
                  </a:lnTo>
                  <a:lnTo>
                    <a:pt x="8" y="147"/>
                  </a:lnTo>
                  <a:lnTo>
                    <a:pt x="4" y="152"/>
                  </a:lnTo>
                  <a:lnTo>
                    <a:pt x="0" y="156"/>
                  </a:lnTo>
                  <a:lnTo>
                    <a:pt x="0" y="158"/>
                  </a:lnTo>
                  <a:lnTo>
                    <a:pt x="2" y="156"/>
                  </a:lnTo>
                  <a:lnTo>
                    <a:pt x="8" y="154"/>
                  </a:lnTo>
                  <a:lnTo>
                    <a:pt x="10" y="152"/>
                  </a:lnTo>
                  <a:lnTo>
                    <a:pt x="13" y="151"/>
                  </a:lnTo>
                  <a:lnTo>
                    <a:pt x="19" y="147"/>
                  </a:lnTo>
                  <a:lnTo>
                    <a:pt x="23" y="145"/>
                  </a:lnTo>
                  <a:lnTo>
                    <a:pt x="27" y="141"/>
                  </a:lnTo>
                  <a:lnTo>
                    <a:pt x="30" y="137"/>
                  </a:lnTo>
                  <a:lnTo>
                    <a:pt x="36" y="133"/>
                  </a:lnTo>
                  <a:lnTo>
                    <a:pt x="40" y="130"/>
                  </a:lnTo>
                  <a:lnTo>
                    <a:pt x="44" y="124"/>
                  </a:lnTo>
                  <a:lnTo>
                    <a:pt x="48" y="118"/>
                  </a:lnTo>
                  <a:lnTo>
                    <a:pt x="49" y="113"/>
                  </a:lnTo>
                  <a:lnTo>
                    <a:pt x="53" y="107"/>
                  </a:lnTo>
                  <a:lnTo>
                    <a:pt x="55" y="99"/>
                  </a:lnTo>
                  <a:lnTo>
                    <a:pt x="57" y="94"/>
                  </a:lnTo>
                  <a:lnTo>
                    <a:pt x="59" y="86"/>
                  </a:lnTo>
                  <a:lnTo>
                    <a:pt x="59" y="80"/>
                  </a:lnTo>
                  <a:lnTo>
                    <a:pt x="59" y="73"/>
                  </a:lnTo>
                  <a:lnTo>
                    <a:pt x="61" y="65"/>
                  </a:lnTo>
                  <a:lnTo>
                    <a:pt x="61" y="57"/>
                  </a:lnTo>
                  <a:lnTo>
                    <a:pt x="61" y="52"/>
                  </a:lnTo>
                  <a:lnTo>
                    <a:pt x="59" y="44"/>
                  </a:lnTo>
                  <a:lnTo>
                    <a:pt x="57" y="36"/>
                  </a:lnTo>
                  <a:lnTo>
                    <a:pt x="57" y="31"/>
                  </a:lnTo>
                  <a:lnTo>
                    <a:pt x="55" y="25"/>
                  </a:lnTo>
                  <a:lnTo>
                    <a:pt x="53" y="19"/>
                  </a:lnTo>
                  <a:lnTo>
                    <a:pt x="53" y="16"/>
                  </a:lnTo>
                  <a:lnTo>
                    <a:pt x="51" y="12"/>
                  </a:lnTo>
                  <a:lnTo>
                    <a:pt x="51" y="8"/>
                  </a:lnTo>
                  <a:lnTo>
                    <a:pt x="48" y="4"/>
                  </a:lnTo>
                  <a:lnTo>
                    <a:pt x="46" y="0"/>
                  </a:lnTo>
                  <a:lnTo>
                    <a:pt x="42" y="0"/>
                  </a:lnTo>
                  <a:lnTo>
                    <a:pt x="42" y="2"/>
                  </a:lnTo>
                  <a:lnTo>
                    <a:pt x="38" y="6"/>
                  </a:lnTo>
                  <a:lnTo>
                    <a:pt x="38" y="8"/>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57" name="Freeform 33"/>
            <p:cNvSpPr>
              <a:spLocks/>
            </p:cNvSpPr>
            <p:nvPr/>
          </p:nvSpPr>
          <p:spPr bwMode="auto">
            <a:xfrm>
              <a:off x="1617663" y="6510338"/>
              <a:ext cx="123825" cy="63500"/>
            </a:xfrm>
            <a:custGeom>
              <a:avLst/>
              <a:gdLst>
                <a:gd name="T0" fmla="*/ 2147483647 w 156"/>
                <a:gd name="T1" fmla="*/ 2147483647 h 80"/>
                <a:gd name="T2" fmla="*/ 2147483647 w 156"/>
                <a:gd name="T3" fmla="*/ 2147483647 h 80"/>
                <a:gd name="T4" fmla="*/ 2147483647 w 156"/>
                <a:gd name="T5" fmla="*/ 2147483647 h 80"/>
                <a:gd name="T6" fmla="*/ 2147483647 w 156"/>
                <a:gd name="T7" fmla="*/ 2147483647 h 80"/>
                <a:gd name="T8" fmla="*/ 2147483647 w 156"/>
                <a:gd name="T9" fmla="*/ 2147483647 h 80"/>
                <a:gd name="T10" fmla="*/ 2147483647 w 156"/>
                <a:gd name="T11" fmla="*/ 2147483647 h 80"/>
                <a:gd name="T12" fmla="*/ 2147483647 w 156"/>
                <a:gd name="T13" fmla="*/ 2147483647 h 80"/>
                <a:gd name="T14" fmla="*/ 2147483647 w 156"/>
                <a:gd name="T15" fmla="*/ 2147483647 h 80"/>
                <a:gd name="T16" fmla="*/ 2147483647 w 156"/>
                <a:gd name="T17" fmla="*/ 2147483647 h 80"/>
                <a:gd name="T18" fmla="*/ 2147483647 w 156"/>
                <a:gd name="T19" fmla="*/ 2147483647 h 80"/>
                <a:gd name="T20" fmla="*/ 2147483647 w 156"/>
                <a:gd name="T21" fmla="*/ 2147483647 h 80"/>
                <a:gd name="T22" fmla="*/ 2147483647 w 156"/>
                <a:gd name="T23" fmla="*/ 2147483647 h 80"/>
                <a:gd name="T24" fmla="*/ 2147483647 w 156"/>
                <a:gd name="T25" fmla="*/ 2147483647 h 80"/>
                <a:gd name="T26" fmla="*/ 2147483647 w 156"/>
                <a:gd name="T27" fmla="*/ 2147483647 h 80"/>
                <a:gd name="T28" fmla="*/ 2147483647 w 156"/>
                <a:gd name="T29" fmla="*/ 2147483647 h 80"/>
                <a:gd name="T30" fmla="*/ 2147483647 w 156"/>
                <a:gd name="T31" fmla="*/ 2147483647 h 80"/>
                <a:gd name="T32" fmla="*/ 2147483647 w 156"/>
                <a:gd name="T33" fmla="*/ 2147483647 h 80"/>
                <a:gd name="T34" fmla="*/ 2147483647 w 156"/>
                <a:gd name="T35" fmla="*/ 2147483647 h 80"/>
                <a:gd name="T36" fmla="*/ 2147483647 w 156"/>
                <a:gd name="T37" fmla="*/ 2147483647 h 80"/>
                <a:gd name="T38" fmla="*/ 2147483647 w 156"/>
                <a:gd name="T39" fmla="*/ 2147483647 h 80"/>
                <a:gd name="T40" fmla="*/ 2147483647 w 156"/>
                <a:gd name="T41" fmla="*/ 2147483647 h 80"/>
                <a:gd name="T42" fmla="*/ 2147483647 w 156"/>
                <a:gd name="T43" fmla="*/ 2147483647 h 80"/>
                <a:gd name="T44" fmla="*/ 2147483647 w 156"/>
                <a:gd name="T45" fmla="*/ 2147483647 h 80"/>
                <a:gd name="T46" fmla="*/ 2147483647 w 156"/>
                <a:gd name="T47" fmla="*/ 2147483647 h 80"/>
                <a:gd name="T48" fmla="*/ 2147483647 w 156"/>
                <a:gd name="T49" fmla="*/ 2147483647 h 80"/>
                <a:gd name="T50" fmla="*/ 2147483647 w 156"/>
                <a:gd name="T51" fmla="*/ 2147483647 h 80"/>
                <a:gd name="T52" fmla="*/ 2147483647 w 156"/>
                <a:gd name="T53" fmla="*/ 2147483647 h 80"/>
                <a:gd name="T54" fmla="*/ 2147483647 w 156"/>
                <a:gd name="T55" fmla="*/ 2147483647 h 80"/>
                <a:gd name="T56" fmla="*/ 2147483647 w 156"/>
                <a:gd name="T57" fmla="*/ 2147483647 h 80"/>
                <a:gd name="T58" fmla="*/ 0 w 156"/>
                <a:gd name="T59" fmla="*/ 2147483647 h 80"/>
                <a:gd name="T60" fmla="*/ 2147483647 w 156"/>
                <a:gd name="T61" fmla="*/ 2147483647 h 80"/>
                <a:gd name="T62" fmla="*/ 2147483647 w 156"/>
                <a:gd name="T63" fmla="*/ 2147483647 h 80"/>
                <a:gd name="T64" fmla="*/ 2147483647 w 156"/>
                <a:gd name="T65" fmla="*/ 0 h 80"/>
                <a:gd name="T66" fmla="*/ 2147483647 w 156"/>
                <a:gd name="T67" fmla="*/ 0 h 8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6"/>
                <a:gd name="T103" fmla="*/ 0 h 80"/>
                <a:gd name="T104" fmla="*/ 156 w 156"/>
                <a:gd name="T105" fmla="*/ 80 h 8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6" h="80">
                  <a:moveTo>
                    <a:pt x="19" y="0"/>
                  </a:moveTo>
                  <a:lnTo>
                    <a:pt x="21" y="2"/>
                  </a:lnTo>
                  <a:lnTo>
                    <a:pt x="25" y="5"/>
                  </a:lnTo>
                  <a:lnTo>
                    <a:pt x="27" y="9"/>
                  </a:lnTo>
                  <a:lnTo>
                    <a:pt x="31" y="13"/>
                  </a:lnTo>
                  <a:lnTo>
                    <a:pt x="33" y="17"/>
                  </a:lnTo>
                  <a:lnTo>
                    <a:pt x="38" y="22"/>
                  </a:lnTo>
                  <a:lnTo>
                    <a:pt x="42" y="26"/>
                  </a:lnTo>
                  <a:lnTo>
                    <a:pt x="46" y="32"/>
                  </a:lnTo>
                  <a:lnTo>
                    <a:pt x="50" y="36"/>
                  </a:lnTo>
                  <a:lnTo>
                    <a:pt x="57" y="42"/>
                  </a:lnTo>
                  <a:lnTo>
                    <a:pt x="63" y="45"/>
                  </a:lnTo>
                  <a:lnTo>
                    <a:pt x="67" y="49"/>
                  </a:lnTo>
                  <a:lnTo>
                    <a:pt x="74" y="53"/>
                  </a:lnTo>
                  <a:lnTo>
                    <a:pt x="80" y="57"/>
                  </a:lnTo>
                  <a:lnTo>
                    <a:pt x="88" y="59"/>
                  </a:lnTo>
                  <a:lnTo>
                    <a:pt x="93" y="61"/>
                  </a:lnTo>
                  <a:lnTo>
                    <a:pt x="99" y="62"/>
                  </a:lnTo>
                  <a:lnTo>
                    <a:pt x="107" y="64"/>
                  </a:lnTo>
                  <a:lnTo>
                    <a:pt x="112" y="64"/>
                  </a:lnTo>
                  <a:lnTo>
                    <a:pt x="118" y="64"/>
                  </a:lnTo>
                  <a:lnTo>
                    <a:pt x="124" y="64"/>
                  </a:lnTo>
                  <a:lnTo>
                    <a:pt x="129" y="64"/>
                  </a:lnTo>
                  <a:lnTo>
                    <a:pt x="133" y="62"/>
                  </a:lnTo>
                  <a:lnTo>
                    <a:pt x="139" y="62"/>
                  </a:lnTo>
                  <a:lnTo>
                    <a:pt x="143" y="62"/>
                  </a:lnTo>
                  <a:lnTo>
                    <a:pt x="148" y="62"/>
                  </a:lnTo>
                  <a:lnTo>
                    <a:pt x="152" y="62"/>
                  </a:lnTo>
                  <a:lnTo>
                    <a:pt x="156" y="62"/>
                  </a:lnTo>
                  <a:lnTo>
                    <a:pt x="154" y="64"/>
                  </a:lnTo>
                  <a:lnTo>
                    <a:pt x="150" y="66"/>
                  </a:lnTo>
                  <a:lnTo>
                    <a:pt x="148" y="68"/>
                  </a:lnTo>
                  <a:lnTo>
                    <a:pt x="145" y="70"/>
                  </a:lnTo>
                  <a:lnTo>
                    <a:pt x="139" y="72"/>
                  </a:lnTo>
                  <a:lnTo>
                    <a:pt x="135" y="74"/>
                  </a:lnTo>
                  <a:lnTo>
                    <a:pt x="129" y="76"/>
                  </a:lnTo>
                  <a:lnTo>
                    <a:pt x="126" y="78"/>
                  </a:lnTo>
                  <a:lnTo>
                    <a:pt x="118" y="78"/>
                  </a:lnTo>
                  <a:lnTo>
                    <a:pt x="112" y="80"/>
                  </a:lnTo>
                  <a:lnTo>
                    <a:pt x="105" y="80"/>
                  </a:lnTo>
                  <a:lnTo>
                    <a:pt x="99" y="80"/>
                  </a:lnTo>
                  <a:lnTo>
                    <a:pt x="91" y="80"/>
                  </a:lnTo>
                  <a:lnTo>
                    <a:pt x="86" y="80"/>
                  </a:lnTo>
                  <a:lnTo>
                    <a:pt x="78" y="78"/>
                  </a:lnTo>
                  <a:lnTo>
                    <a:pt x="71" y="76"/>
                  </a:lnTo>
                  <a:lnTo>
                    <a:pt x="65" y="74"/>
                  </a:lnTo>
                  <a:lnTo>
                    <a:pt x="57" y="70"/>
                  </a:lnTo>
                  <a:lnTo>
                    <a:pt x="52" y="66"/>
                  </a:lnTo>
                  <a:lnTo>
                    <a:pt x="44" y="62"/>
                  </a:lnTo>
                  <a:lnTo>
                    <a:pt x="38" y="59"/>
                  </a:lnTo>
                  <a:lnTo>
                    <a:pt x="33" y="55"/>
                  </a:lnTo>
                  <a:lnTo>
                    <a:pt x="27" y="51"/>
                  </a:lnTo>
                  <a:lnTo>
                    <a:pt x="21" y="47"/>
                  </a:lnTo>
                  <a:lnTo>
                    <a:pt x="17" y="42"/>
                  </a:lnTo>
                  <a:lnTo>
                    <a:pt x="14" y="38"/>
                  </a:lnTo>
                  <a:lnTo>
                    <a:pt x="8" y="34"/>
                  </a:lnTo>
                  <a:lnTo>
                    <a:pt x="6" y="30"/>
                  </a:lnTo>
                  <a:lnTo>
                    <a:pt x="4" y="24"/>
                  </a:lnTo>
                  <a:lnTo>
                    <a:pt x="2" y="22"/>
                  </a:lnTo>
                  <a:lnTo>
                    <a:pt x="0" y="15"/>
                  </a:lnTo>
                  <a:lnTo>
                    <a:pt x="0" y="11"/>
                  </a:lnTo>
                  <a:lnTo>
                    <a:pt x="4" y="5"/>
                  </a:lnTo>
                  <a:lnTo>
                    <a:pt x="8" y="3"/>
                  </a:lnTo>
                  <a:lnTo>
                    <a:pt x="12" y="2"/>
                  </a:lnTo>
                  <a:lnTo>
                    <a:pt x="15" y="0"/>
                  </a:lnTo>
                  <a:lnTo>
                    <a:pt x="19"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58" name="Freeform 34"/>
            <p:cNvSpPr>
              <a:spLocks/>
            </p:cNvSpPr>
            <p:nvPr/>
          </p:nvSpPr>
          <p:spPr bwMode="auto">
            <a:xfrm>
              <a:off x="1620838" y="6572250"/>
              <a:ext cx="101600" cy="52387"/>
            </a:xfrm>
            <a:custGeom>
              <a:avLst/>
              <a:gdLst>
                <a:gd name="T0" fmla="*/ 2147483647 w 129"/>
                <a:gd name="T1" fmla="*/ 2147483647 h 66"/>
                <a:gd name="T2" fmla="*/ 2147483647 w 129"/>
                <a:gd name="T3" fmla="*/ 2147483647 h 66"/>
                <a:gd name="T4" fmla="*/ 2147483647 w 129"/>
                <a:gd name="T5" fmla="*/ 2147483647 h 66"/>
                <a:gd name="T6" fmla="*/ 2147483647 w 129"/>
                <a:gd name="T7" fmla="*/ 2147483647 h 66"/>
                <a:gd name="T8" fmla="*/ 2147483647 w 129"/>
                <a:gd name="T9" fmla="*/ 2147483647 h 66"/>
                <a:gd name="T10" fmla="*/ 2147483647 w 129"/>
                <a:gd name="T11" fmla="*/ 2147483647 h 66"/>
                <a:gd name="T12" fmla="*/ 2147483647 w 129"/>
                <a:gd name="T13" fmla="*/ 2147483647 h 66"/>
                <a:gd name="T14" fmla="*/ 2147483647 w 129"/>
                <a:gd name="T15" fmla="*/ 2147483647 h 66"/>
                <a:gd name="T16" fmla="*/ 2147483647 w 129"/>
                <a:gd name="T17" fmla="*/ 2147483647 h 66"/>
                <a:gd name="T18" fmla="*/ 2147483647 w 129"/>
                <a:gd name="T19" fmla="*/ 2147483647 h 66"/>
                <a:gd name="T20" fmla="*/ 2147483647 w 129"/>
                <a:gd name="T21" fmla="*/ 2147483647 h 66"/>
                <a:gd name="T22" fmla="*/ 2147483647 w 129"/>
                <a:gd name="T23" fmla="*/ 2147483647 h 66"/>
                <a:gd name="T24" fmla="*/ 2147483647 w 129"/>
                <a:gd name="T25" fmla="*/ 2147483647 h 66"/>
                <a:gd name="T26" fmla="*/ 2147483647 w 129"/>
                <a:gd name="T27" fmla="*/ 2147483647 h 66"/>
                <a:gd name="T28" fmla="*/ 2147483647 w 129"/>
                <a:gd name="T29" fmla="*/ 2147483647 h 66"/>
                <a:gd name="T30" fmla="*/ 2147483647 w 129"/>
                <a:gd name="T31" fmla="*/ 2147483647 h 66"/>
                <a:gd name="T32" fmla="*/ 2147483647 w 129"/>
                <a:gd name="T33" fmla="*/ 2147483647 h 66"/>
                <a:gd name="T34" fmla="*/ 2147483647 w 129"/>
                <a:gd name="T35" fmla="*/ 2147483647 h 66"/>
                <a:gd name="T36" fmla="*/ 2147483647 w 129"/>
                <a:gd name="T37" fmla="*/ 2147483647 h 66"/>
                <a:gd name="T38" fmla="*/ 2147483647 w 129"/>
                <a:gd name="T39" fmla="*/ 2147483647 h 66"/>
                <a:gd name="T40" fmla="*/ 2147483647 w 129"/>
                <a:gd name="T41" fmla="*/ 2147483647 h 66"/>
                <a:gd name="T42" fmla="*/ 2147483647 w 129"/>
                <a:gd name="T43" fmla="*/ 2147483647 h 66"/>
                <a:gd name="T44" fmla="*/ 2147483647 w 129"/>
                <a:gd name="T45" fmla="*/ 2147483647 h 66"/>
                <a:gd name="T46" fmla="*/ 2147483647 w 129"/>
                <a:gd name="T47" fmla="*/ 2147483647 h 66"/>
                <a:gd name="T48" fmla="*/ 2147483647 w 129"/>
                <a:gd name="T49" fmla="*/ 2147483647 h 66"/>
                <a:gd name="T50" fmla="*/ 2147483647 w 129"/>
                <a:gd name="T51" fmla="*/ 2147483647 h 66"/>
                <a:gd name="T52" fmla="*/ 0 w 129"/>
                <a:gd name="T53" fmla="*/ 2147483647 h 66"/>
                <a:gd name="T54" fmla="*/ 2147483647 w 129"/>
                <a:gd name="T55" fmla="*/ 2147483647 h 66"/>
                <a:gd name="T56" fmla="*/ 2147483647 w 129"/>
                <a:gd name="T57" fmla="*/ 0 h 66"/>
                <a:gd name="T58" fmla="*/ 2147483647 w 129"/>
                <a:gd name="T59" fmla="*/ 0 h 66"/>
                <a:gd name="T60" fmla="*/ 2147483647 w 129"/>
                <a:gd name="T61" fmla="*/ 2147483647 h 66"/>
                <a:gd name="T62" fmla="*/ 2147483647 w 129"/>
                <a:gd name="T63" fmla="*/ 2147483647 h 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9"/>
                <a:gd name="T97" fmla="*/ 0 h 66"/>
                <a:gd name="T98" fmla="*/ 129 w 129"/>
                <a:gd name="T99" fmla="*/ 66 h 6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9" h="66">
                  <a:moveTo>
                    <a:pt x="29" y="2"/>
                  </a:moveTo>
                  <a:lnTo>
                    <a:pt x="29" y="3"/>
                  </a:lnTo>
                  <a:lnTo>
                    <a:pt x="29" y="7"/>
                  </a:lnTo>
                  <a:lnTo>
                    <a:pt x="30" y="13"/>
                  </a:lnTo>
                  <a:lnTo>
                    <a:pt x="34" y="22"/>
                  </a:lnTo>
                  <a:lnTo>
                    <a:pt x="36" y="24"/>
                  </a:lnTo>
                  <a:lnTo>
                    <a:pt x="38" y="28"/>
                  </a:lnTo>
                  <a:lnTo>
                    <a:pt x="40" y="32"/>
                  </a:lnTo>
                  <a:lnTo>
                    <a:pt x="44" y="36"/>
                  </a:lnTo>
                  <a:lnTo>
                    <a:pt x="48" y="40"/>
                  </a:lnTo>
                  <a:lnTo>
                    <a:pt x="51" y="43"/>
                  </a:lnTo>
                  <a:lnTo>
                    <a:pt x="55" y="45"/>
                  </a:lnTo>
                  <a:lnTo>
                    <a:pt x="61" y="47"/>
                  </a:lnTo>
                  <a:lnTo>
                    <a:pt x="65" y="47"/>
                  </a:lnTo>
                  <a:lnTo>
                    <a:pt x="70" y="49"/>
                  </a:lnTo>
                  <a:lnTo>
                    <a:pt x="76" y="49"/>
                  </a:lnTo>
                  <a:lnTo>
                    <a:pt x="82" y="51"/>
                  </a:lnTo>
                  <a:lnTo>
                    <a:pt x="87" y="49"/>
                  </a:lnTo>
                  <a:lnTo>
                    <a:pt x="93" y="47"/>
                  </a:lnTo>
                  <a:lnTo>
                    <a:pt x="99" y="47"/>
                  </a:lnTo>
                  <a:lnTo>
                    <a:pt x="105" y="47"/>
                  </a:lnTo>
                  <a:lnTo>
                    <a:pt x="108" y="45"/>
                  </a:lnTo>
                  <a:lnTo>
                    <a:pt x="114" y="43"/>
                  </a:lnTo>
                  <a:lnTo>
                    <a:pt x="118" y="43"/>
                  </a:lnTo>
                  <a:lnTo>
                    <a:pt x="122" y="43"/>
                  </a:lnTo>
                  <a:lnTo>
                    <a:pt x="127" y="41"/>
                  </a:lnTo>
                  <a:lnTo>
                    <a:pt x="129" y="43"/>
                  </a:lnTo>
                  <a:lnTo>
                    <a:pt x="127" y="43"/>
                  </a:lnTo>
                  <a:lnTo>
                    <a:pt x="122" y="47"/>
                  </a:lnTo>
                  <a:lnTo>
                    <a:pt x="118" y="49"/>
                  </a:lnTo>
                  <a:lnTo>
                    <a:pt x="114" y="51"/>
                  </a:lnTo>
                  <a:lnTo>
                    <a:pt x="108" y="55"/>
                  </a:lnTo>
                  <a:lnTo>
                    <a:pt x="105" y="57"/>
                  </a:lnTo>
                  <a:lnTo>
                    <a:pt x="99" y="59"/>
                  </a:lnTo>
                  <a:lnTo>
                    <a:pt x="93" y="60"/>
                  </a:lnTo>
                  <a:lnTo>
                    <a:pt x="87" y="62"/>
                  </a:lnTo>
                  <a:lnTo>
                    <a:pt x="82" y="64"/>
                  </a:lnTo>
                  <a:lnTo>
                    <a:pt x="74" y="64"/>
                  </a:lnTo>
                  <a:lnTo>
                    <a:pt x="68" y="66"/>
                  </a:lnTo>
                  <a:lnTo>
                    <a:pt x="61" y="66"/>
                  </a:lnTo>
                  <a:lnTo>
                    <a:pt x="55" y="66"/>
                  </a:lnTo>
                  <a:lnTo>
                    <a:pt x="49" y="62"/>
                  </a:lnTo>
                  <a:lnTo>
                    <a:pt x="44" y="62"/>
                  </a:lnTo>
                  <a:lnTo>
                    <a:pt x="38" y="59"/>
                  </a:lnTo>
                  <a:lnTo>
                    <a:pt x="32" y="57"/>
                  </a:lnTo>
                  <a:lnTo>
                    <a:pt x="27" y="51"/>
                  </a:lnTo>
                  <a:lnTo>
                    <a:pt x="23" y="47"/>
                  </a:lnTo>
                  <a:lnTo>
                    <a:pt x="17" y="43"/>
                  </a:lnTo>
                  <a:lnTo>
                    <a:pt x="15" y="40"/>
                  </a:lnTo>
                  <a:lnTo>
                    <a:pt x="10" y="36"/>
                  </a:lnTo>
                  <a:lnTo>
                    <a:pt x="8" y="30"/>
                  </a:lnTo>
                  <a:lnTo>
                    <a:pt x="4" y="26"/>
                  </a:lnTo>
                  <a:lnTo>
                    <a:pt x="4" y="22"/>
                  </a:lnTo>
                  <a:lnTo>
                    <a:pt x="0" y="15"/>
                  </a:lnTo>
                  <a:lnTo>
                    <a:pt x="0" y="9"/>
                  </a:lnTo>
                  <a:lnTo>
                    <a:pt x="2" y="5"/>
                  </a:lnTo>
                  <a:lnTo>
                    <a:pt x="4" y="2"/>
                  </a:lnTo>
                  <a:lnTo>
                    <a:pt x="10" y="0"/>
                  </a:lnTo>
                  <a:lnTo>
                    <a:pt x="15" y="0"/>
                  </a:lnTo>
                  <a:lnTo>
                    <a:pt x="19" y="0"/>
                  </a:lnTo>
                  <a:lnTo>
                    <a:pt x="23" y="2"/>
                  </a:lnTo>
                  <a:lnTo>
                    <a:pt x="27" y="2"/>
                  </a:lnTo>
                  <a:lnTo>
                    <a:pt x="29" y="2"/>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59" name="Freeform 35"/>
            <p:cNvSpPr>
              <a:spLocks/>
            </p:cNvSpPr>
            <p:nvPr/>
          </p:nvSpPr>
          <p:spPr bwMode="auto">
            <a:xfrm>
              <a:off x="1597025" y="6651625"/>
              <a:ext cx="100012" cy="49212"/>
            </a:xfrm>
            <a:custGeom>
              <a:avLst/>
              <a:gdLst>
                <a:gd name="T0" fmla="*/ 2147483647 w 125"/>
                <a:gd name="T1" fmla="*/ 0 h 61"/>
                <a:gd name="T2" fmla="*/ 2147483647 w 125"/>
                <a:gd name="T3" fmla="*/ 2147483647 h 61"/>
                <a:gd name="T4" fmla="*/ 2147483647 w 125"/>
                <a:gd name="T5" fmla="*/ 2147483647 h 61"/>
                <a:gd name="T6" fmla="*/ 2147483647 w 125"/>
                <a:gd name="T7" fmla="*/ 2147483647 h 61"/>
                <a:gd name="T8" fmla="*/ 2147483647 w 125"/>
                <a:gd name="T9" fmla="*/ 2147483647 h 61"/>
                <a:gd name="T10" fmla="*/ 2147483647 w 125"/>
                <a:gd name="T11" fmla="*/ 2147483647 h 61"/>
                <a:gd name="T12" fmla="*/ 2147483647 w 125"/>
                <a:gd name="T13" fmla="*/ 2147483647 h 61"/>
                <a:gd name="T14" fmla="*/ 2147483647 w 125"/>
                <a:gd name="T15" fmla="*/ 2147483647 h 61"/>
                <a:gd name="T16" fmla="*/ 2147483647 w 125"/>
                <a:gd name="T17" fmla="*/ 2147483647 h 61"/>
                <a:gd name="T18" fmla="*/ 2147483647 w 125"/>
                <a:gd name="T19" fmla="*/ 2147483647 h 61"/>
                <a:gd name="T20" fmla="*/ 2147483647 w 125"/>
                <a:gd name="T21" fmla="*/ 2147483647 h 61"/>
                <a:gd name="T22" fmla="*/ 2147483647 w 125"/>
                <a:gd name="T23" fmla="*/ 2147483647 h 61"/>
                <a:gd name="T24" fmla="*/ 2147483647 w 125"/>
                <a:gd name="T25" fmla="*/ 2147483647 h 61"/>
                <a:gd name="T26" fmla="*/ 2147483647 w 125"/>
                <a:gd name="T27" fmla="*/ 2147483647 h 61"/>
                <a:gd name="T28" fmla="*/ 2147483647 w 125"/>
                <a:gd name="T29" fmla="*/ 2147483647 h 61"/>
                <a:gd name="T30" fmla="*/ 2147483647 w 125"/>
                <a:gd name="T31" fmla="*/ 2147483647 h 61"/>
                <a:gd name="T32" fmla="*/ 2147483647 w 125"/>
                <a:gd name="T33" fmla="*/ 2147483647 h 61"/>
                <a:gd name="T34" fmla="*/ 2147483647 w 125"/>
                <a:gd name="T35" fmla="*/ 2147483647 h 61"/>
                <a:gd name="T36" fmla="*/ 2147483647 w 125"/>
                <a:gd name="T37" fmla="*/ 2147483647 h 61"/>
                <a:gd name="T38" fmla="*/ 2147483647 w 125"/>
                <a:gd name="T39" fmla="*/ 2147483647 h 61"/>
                <a:gd name="T40" fmla="*/ 2147483647 w 125"/>
                <a:gd name="T41" fmla="*/ 2147483647 h 61"/>
                <a:gd name="T42" fmla="*/ 2147483647 w 125"/>
                <a:gd name="T43" fmla="*/ 2147483647 h 61"/>
                <a:gd name="T44" fmla="*/ 2147483647 w 125"/>
                <a:gd name="T45" fmla="*/ 2147483647 h 61"/>
                <a:gd name="T46" fmla="*/ 2147483647 w 125"/>
                <a:gd name="T47" fmla="*/ 2147483647 h 61"/>
                <a:gd name="T48" fmla="*/ 2147483647 w 125"/>
                <a:gd name="T49" fmla="*/ 2147483647 h 61"/>
                <a:gd name="T50" fmla="*/ 2147483647 w 125"/>
                <a:gd name="T51" fmla="*/ 2147483647 h 61"/>
                <a:gd name="T52" fmla="*/ 2147483647 w 125"/>
                <a:gd name="T53" fmla="*/ 2147483647 h 61"/>
                <a:gd name="T54" fmla="*/ 2147483647 w 125"/>
                <a:gd name="T55" fmla="*/ 2147483647 h 61"/>
                <a:gd name="T56" fmla="*/ 2147483647 w 125"/>
                <a:gd name="T57" fmla="*/ 2147483647 h 61"/>
                <a:gd name="T58" fmla="*/ 2147483647 w 125"/>
                <a:gd name="T59" fmla="*/ 2147483647 h 61"/>
                <a:gd name="T60" fmla="*/ 2147483647 w 125"/>
                <a:gd name="T61" fmla="*/ 2147483647 h 61"/>
                <a:gd name="T62" fmla="*/ 2147483647 w 125"/>
                <a:gd name="T63" fmla="*/ 2147483647 h 61"/>
                <a:gd name="T64" fmla="*/ 2147483647 w 125"/>
                <a:gd name="T65" fmla="*/ 2147483647 h 61"/>
                <a:gd name="T66" fmla="*/ 2147483647 w 125"/>
                <a:gd name="T67" fmla="*/ 2147483647 h 61"/>
                <a:gd name="T68" fmla="*/ 2147483647 w 125"/>
                <a:gd name="T69" fmla="*/ 2147483647 h 61"/>
                <a:gd name="T70" fmla="*/ 2147483647 w 125"/>
                <a:gd name="T71" fmla="*/ 2147483647 h 61"/>
                <a:gd name="T72" fmla="*/ 2147483647 w 125"/>
                <a:gd name="T73" fmla="*/ 2147483647 h 61"/>
                <a:gd name="T74" fmla="*/ 2147483647 w 125"/>
                <a:gd name="T75" fmla="*/ 2147483647 h 61"/>
                <a:gd name="T76" fmla="*/ 2147483647 w 125"/>
                <a:gd name="T77" fmla="*/ 2147483647 h 61"/>
                <a:gd name="T78" fmla="*/ 2147483647 w 125"/>
                <a:gd name="T79" fmla="*/ 2147483647 h 61"/>
                <a:gd name="T80" fmla="*/ 2147483647 w 125"/>
                <a:gd name="T81" fmla="*/ 2147483647 h 61"/>
                <a:gd name="T82" fmla="*/ 2147483647 w 125"/>
                <a:gd name="T83" fmla="*/ 2147483647 h 61"/>
                <a:gd name="T84" fmla="*/ 2147483647 w 125"/>
                <a:gd name="T85" fmla="*/ 2147483647 h 61"/>
                <a:gd name="T86" fmla="*/ 2147483647 w 125"/>
                <a:gd name="T87" fmla="*/ 2147483647 h 61"/>
                <a:gd name="T88" fmla="*/ 2147483647 w 125"/>
                <a:gd name="T89" fmla="*/ 2147483647 h 61"/>
                <a:gd name="T90" fmla="*/ 2147483647 w 125"/>
                <a:gd name="T91" fmla="*/ 2147483647 h 61"/>
                <a:gd name="T92" fmla="*/ 2147483647 w 125"/>
                <a:gd name="T93" fmla="*/ 2147483647 h 61"/>
                <a:gd name="T94" fmla="*/ 2147483647 w 125"/>
                <a:gd name="T95" fmla="*/ 2147483647 h 61"/>
                <a:gd name="T96" fmla="*/ 2147483647 w 125"/>
                <a:gd name="T97" fmla="*/ 2147483647 h 61"/>
                <a:gd name="T98" fmla="*/ 2147483647 w 125"/>
                <a:gd name="T99" fmla="*/ 2147483647 h 61"/>
                <a:gd name="T100" fmla="*/ 2147483647 w 125"/>
                <a:gd name="T101" fmla="*/ 2147483647 h 61"/>
                <a:gd name="T102" fmla="*/ 2147483647 w 125"/>
                <a:gd name="T103" fmla="*/ 2147483647 h 61"/>
                <a:gd name="T104" fmla="*/ 0 w 125"/>
                <a:gd name="T105" fmla="*/ 2147483647 h 61"/>
                <a:gd name="T106" fmla="*/ 2147483647 w 125"/>
                <a:gd name="T107" fmla="*/ 2147483647 h 61"/>
                <a:gd name="T108" fmla="*/ 2147483647 w 125"/>
                <a:gd name="T109" fmla="*/ 2147483647 h 61"/>
                <a:gd name="T110" fmla="*/ 2147483647 w 125"/>
                <a:gd name="T111" fmla="*/ 2147483647 h 61"/>
                <a:gd name="T112" fmla="*/ 2147483647 w 125"/>
                <a:gd name="T113" fmla="*/ 2147483647 h 61"/>
                <a:gd name="T114" fmla="*/ 2147483647 w 125"/>
                <a:gd name="T115" fmla="*/ 2147483647 h 61"/>
                <a:gd name="T116" fmla="*/ 2147483647 w 125"/>
                <a:gd name="T117" fmla="*/ 2147483647 h 61"/>
                <a:gd name="T118" fmla="*/ 2147483647 w 125"/>
                <a:gd name="T119" fmla="*/ 2147483647 h 61"/>
                <a:gd name="T120" fmla="*/ 2147483647 w 125"/>
                <a:gd name="T121" fmla="*/ 0 h 61"/>
                <a:gd name="T122" fmla="*/ 2147483647 w 125"/>
                <a:gd name="T123" fmla="*/ 0 h 6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25"/>
                <a:gd name="T187" fmla="*/ 0 h 61"/>
                <a:gd name="T188" fmla="*/ 125 w 125"/>
                <a:gd name="T189" fmla="*/ 61 h 6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25" h="61">
                  <a:moveTo>
                    <a:pt x="20" y="0"/>
                  </a:moveTo>
                  <a:lnTo>
                    <a:pt x="20" y="2"/>
                  </a:lnTo>
                  <a:lnTo>
                    <a:pt x="19" y="6"/>
                  </a:lnTo>
                  <a:lnTo>
                    <a:pt x="19" y="10"/>
                  </a:lnTo>
                  <a:lnTo>
                    <a:pt x="19" y="18"/>
                  </a:lnTo>
                  <a:lnTo>
                    <a:pt x="20" y="23"/>
                  </a:lnTo>
                  <a:lnTo>
                    <a:pt x="24" y="31"/>
                  </a:lnTo>
                  <a:lnTo>
                    <a:pt x="26" y="33"/>
                  </a:lnTo>
                  <a:lnTo>
                    <a:pt x="30" y="37"/>
                  </a:lnTo>
                  <a:lnTo>
                    <a:pt x="34" y="40"/>
                  </a:lnTo>
                  <a:lnTo>
                    <a:pt x="39" y="44"/>
                  </a:lnTo>
                  <a:lnTo>
                    <a:pt x="43" y="46"/>
                  </a:lnTo>
                  <a:lnTo>
                    <a:pt x="49" y="48"/>
                  </a:lnTo>
                  <a:lnTo>
                    <a:pt x="55" y="50"/>
                  </a:lnTo>
                  <a:lnTo>
                    <a:pt x="62" y="50"/>
                  </a:lnTo>
                  <a:lnTo>
                    <a:pt x="68" y="52"/>
                  </a:lnTo>
                  <a:lnTo>
                    <a:pt x="77" y="52"/>
                  </a:lnTo>
                  <a:lnTo>
                    <a:pt x="83" y="54"/>
                  </a:lnTo>
                  <a:lnTo>
                    <a:pt x="91" y="56"/>
                  </a:lnTo>
                  <a:lnTo>
                    <a:pt x="96" y="56"/>
                  </a:lnTo>
                  <a:lnTo>
                    <a:pt x="102" y="56"/>
                  </a:lnTo>
                  <a:lnTo>
                    <a:pt x="110" y="56"/>
                  </a:lnTo>
                  <a:lnTo>
                    <a:pt x="114" y="57"/>
                  </a:lnTo>
                  <a:lnTo>
                    <a:pt x="117" y="57"/>
                  </a:lnTo>
                  <a:lnTo>
                    <a:pt x="121" y="57"/>
                  </a:lnTo>
                  <a:lnTo>
                    <a:pt x="123" y="57"/>
                  </a:lnTo>
                  <a:lnTo>
                    <a:pt x="125" y="59"/>
                  </a:lnTo>
                  <a:lnTo>
                    <a:pt x="123" y="59"/>
                  </a:lnTo>
                  <a:lnTo>
                    <a:pt x="121" y="59"/>
                  </a:lnTo>
                  <a:lnTo>
                    <a:pt x="117" y="59"/>
                  </a:lnTo>
                  <a:lnTo>
                    <a:pt x="114" y="59"/>
                  </a:lnTo>
                  <a:lnTo>
                    <a:pt x="108" y="59"/>
                  </a:lnTo>
                  <a:lnTo>
                    <a:pt x="102" y="59"/>
                  </a:lnTo>
                  <a:lnTo>
                    <a:pt x="96" y="59"/>
                  </a:lnTo>
                  <a:lnTo>
                    <a:pt x="89" y="61"/>
                  </a:lnTo>
                  <a:lnTo>
                    <a:pt x="85" y="59"/>
                  </a:lnTo>
                  <a:lnTo>
                    <a:pt x="81" y="59"/>
                  </a:lnTo>
                  <a:lnTo>
                    <a:pt x="77" y="59"/>
                  </a:lnTo>
                  <a:lnTo>
                    <a:pt x="74" y="59"/>
                  </a:lnTo>
                  <a:lnTo>
                    <a:pt x="66" y="59"/>
                  </a:lnTo>
                  <a:lnTo>
                    <a:pt x="58" y="59"/>
                  </a:lnTo>
                  <a:lnTo>
                    <a:pt x="51" y="57"/>
                  </a:lnTo>
                  <a:lnTo>
                    <a:pt x="43" y="57"/>
                  </a:lnTo>
                  <a:lnTo>
                    <a:pt x="38" y="57"/>
                  </a:lnTo>
                  <a:lnTo>
                    <a:pt x="32" y="56"/>
                  </a:lnTo>
                  <a:lnTo>
                    <a:pt x="24" y="54"/>
                  </a:lnTo>
                  <a:lnTo>
                    <a:pt x="20" y="52"/>
                  </a:lnTo>
                  <a:lnTo>
                    <a:pt x="17" y="50"/>
                  </a:lnTo>
                  <a:lnTo>
                    <a:pt x="13" y="48"/>
                  </a:lnTo>
                  <a:lnTo>
                    <a:pt x="7" y="44"/>
                  </a:lnTo>
                  <a:lnTo>
                    <a:pt x="3" y="38"/>
                  </a:lnTo>
                  <a:lnTo>
                    <a:pt x="1" y="33"/>
                  </a:lnTo>
                  <a:lnTo>
                    <a:pt x="0" y="29"/>
                  </a:lnTo>
                  <a:lnTo>
                    <a:pt x="1" y="23"/>
                  </a:lnTo>
                  <a:lnTo>
                    <a:pt x="3" y="18"/>
                  </a:lnTo>
                  <a:lnTo>
                    <a:pt x="5" y="14"/>
                  </a:lnTo>
                  <a:lnTo>
                    <a:pt x="7" y="10"/>
                  </a:lnTo>
                  <a:lnTo>
                    <a:pt x="11" y="6"/>
                  </a:lnTo>
                  <a:lnTo>
                    <a:pt x="15" y="4"/>
                  </a:lnTo>
                  <a:lnTo>
                    <a:pt x="19" y="2"/>
                  </a:lnTo>
                  <a:lnTo>
                    <a:pt x="20"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60" name="Freeform 36"/>
            <p:cNvSpPr>
              <a:spLocks/>
            </p:cNvSpPr>
            <p:nvPr/>
          </p:nvSpPr>
          <p:spPr bwMode="auto">
            <a:xfrm>
              <a:off x="1577975" y="6735763"/>
              <a:ext cx="95250" cy="50800"/>
            </a:xfrm>
            <a:custGeom>
              <a:avLst/>
              <a:gdLst>
                <a:gd name="T0" fmla="*/ 2147483647 w 120"/>
                <a:gd name="T1" fmla="*/ 2147483647 h 63"/>
                <a:gd name="T2" fmla="*/ 2147483647 w 120"/>
                <a:gd name="T3" fmla="*/ 2147483647 h 63"/>
                <a:gd name="T4" fmla="*/ 2147483647 w 120"/>
                <a:gd name="T5" fmla="*/ 2147483647 h 63"/>
                <a:gd name="T6" fmla="*/ 2147483647 w 120"/>
                <a:gd name="T7" fmla="*/ 2147483647 h 63"/>
                <a:gd name="T8" fmla="*/ 2147483647 w 120"/>
                <a:gd name="T9" fmla="*/ 2147483647 h 63"/>
                <a:gd name="T10" fmla="*/ 2147483647 w 120"/>
                <a:gd name="T11" fmla="*/ 2147483647 h 63"/>
                <a:gd name="T12" fmla="*/ 2147483647 w 120"/>
                <a:gd name="T13" fmla="*/ 2147483647 h 63"/>
                <a:gd name="T14" fmla="*/ 2147483647 w 120"/>
                <a:gd name="T15" fmla="*/ 2147483647 h 63"/>
                <a:gd name="T16" fmla="*/ 2147483647 w 120"/>
                <a:gd name="T17" fmla="*/ 2147483647 h 63"/>
                <a:gd name="T18" fmla="*/ 2147483647 w 120"/>
                <a:gd name="T19" fmla="*/ 2147483647 h 63"/>
                <a:gd name="T20" fmla="*/ 2147483647 w 120"/>
                <a:gd name="T21" fmla="*/ 2147483647 h 63"/>
                <a:gd name="T22" fmla="*/ 2147483647 w 120"/>
                <a:gd name="T23" fmla="*/ 2147483647 h 63"/>
                <a:gd name="T24" fmla="*/ 2147483647 w 120"/>
                <a:gd name="T25" fmla="*/ 2147483647 h 63"/>
                <a:gd name="T26" fmla="*/ 2147483647 w 120"/>
                <a:gd name="T27" fmla="*/ 2147483647 h 63"/>
                <a:gd name="T28" fmla="*/ 2147483647 w 120"/>
                <a:gd name="T29" fmla="*/ 2147483647 h 63"/>
                <a:gd name="T30" fmla="*/ 2147483647 w 120"/>
                <a:gd name="T31" fmla="*/ 2147483647 h 63"/>
                <a:gd name="T32" fmla="*/ 2147483647 w 120"/>
                <a:gd name="T33" fmla="*/ 2147483647 h 63"/>
                <a:gd name="T34" fmla="*/ 2147483647 w 120"/>
                <a:gd name="T35" fmla="*/ 2147483647 h 63"/>
                <a:gd name="T36" fmla="*/ 2147483647 w 120"/>
                <a:gd name="T37" fmla="*/ 2147483647 h 63"/>
                <a:gd name="T38" fmla="*/ 2147483647 w 120"/>
                <a:gd name="T39" fmla="*/ 2147483647 h 63"/>
                <a:gd name="T40" fmla="*/ 2147483647 w 120"/>
                <a:gd name="T41" fmla="*/ 2147483647 h 63"/>
                <a:gd name="T42" fmla="*/ 2147483647 w 120"/>
                <a:gd name="T43" fmla="*/ 2147483647 h 63"/>
                <a:gd name="T44" fmla="*/ 2147483647 w 120"/>
                <a:gd name="T45" fmla="*/ 2147483647 h 63"/>
                <a:gd name="T46" fmla="*/ 2147483647 w 120"/>
                <a:gd name="T47" fmla="*/ 2147483647 h 63"/>
                <a:gd name="T48" fmla="*/ 2147483647 w 120"/>
                <a:gd name="T49" fmla="*/ 2147483647 h 63"/>
                <a:gd name="T50" fmla="*/ 2147483647 w 120"/>
                <a:gd name="T51" fmla="*/ 2147483647 h 63"/>
                <a:gd name="T52" fmla="*/ 2147483647 w 120"/>
                <a:gd name="T53" fmla="*/ 2147483647 h 63"/>
                <a:gd name="T54" fmla="*/ 2147483647 w 120"/>
                <a:gd name="T55" fmla="*/ 2147483647 h 63"/>
                <a:gd name="T56" fmla="*/ 2147483647 w 120"/>
                <a:gd name="T57" fmla="*/ 2147483647 h 63"/>
                <a:gd name="T58" fmla="*/ 2147483647 w 120"/>
                <a:gd name="T59" fmla="*/ 2147483647 h 63"/>
                <a:gd name="T60" fmla="*/ 2147483647 w 120"/>
                <a:gd name="T61" fmla="*/ 2147483647 h 63"/>
                <a:gd name="T62" fmla="*/ 2147483647 w 120"/>
                <a:gd name="T63" fmla="*/ 2147483647 h 63"/>
                <a:gd name="T64" fmla="*/ 2147483647 w 120"/>
                <a:gd name="T65" fmla="*/ 2147483647 h 63"/>
                <a:gd name="T66" fmla="*/ 2147483647 w 120"/>
                <a:gd name="T67" fmla="*/ 2147483647 h 63"/>
                <a:gd name="T68" fmla="*/ 2147483647 w 120"/>
                <a:gd name="T69" fmla="*/ 2147483647 h 63"/>
                <a:gd name="T70" fmla="*/ 2147483647 w 120"/>
                <a:gd name="T71" fmla="*/ 2147483647 h 63"/>
                <a:gd name="T72" fmla="*/ 2147483647 w 120"/>
                <a:gd name="T73" fmla="*/ 2147483647 h 63"/>
                <a:gd name="T74" fmla="*/ 2147483647 w 120"/>
                <a:gd name="T75" fmla="*/ 2147483647 h 63"/>
                <a:gd name="T76" fmla="*/ 2147483647 w 120"/>
                <a:gd name="T77" fmla="*/ 2147483647 h 63"/>
                <a:gd name="T78" fmla="*/ 2147483647 w 120"/>
                <a:gd name="T79" fmla="*/ 2147483647 h 63"/>
                <a:gd name="T80" fmla="*/ 2147483647 w 120"/>
                <a:gd name="T81" fmla="*/ 2147483647 h 63"/>
                <a:gd name="T82" fmla="*/ 2147483647 w 120"/>
                <a:gd name="T83" fmla="*/ 2147483647 h 63"/>
                <a:gd name="T84" fmla="*/ 2147483647 w 120"/>
                <a:gd name="T85" fmla="*/ 2147483647 h 63"/>
                <a:gd name="T86" fmla="*/ 2147483647 w 120"/>
                <a:gd name="T87" fmla="*/ 2147483647 h 63"/>
                <a:gd name="T88" fmla="*/ 2147483647 w 120"/>
                <a:gd name="T89" fmla="*/ 2147483647 h 63"/>
                <a:gd name="T90" fmla="*/ 2147483647 w 120"/>
                <a:gd name="T91" fmla="*/ 2147483647 h 63"/>
                <a:gd name="T92" fmla="*/ 2147483647 w 120"/>
                <a:gd name="T93" fmla="*/ 2147483647 h 63"/>
                <a:gd name="T94" fmla="*/ 2147483647 w 120"/>
                <a:gd name="T95" fmla="*/ 2147483647 h 63"/>
                <a:gd name="T96" fmla="*/ 2147483647 w 120"/>
                <a:gd name="T97" fmla="*/ 2147483647 h 63"/>
                <a:gd name="T98" fmla="*/ 0 w 120"/>
                <a:gd name="T99" fmla="*/ 2147483647 h 63"/>
                <a:gd name="T100" fmla="*/ 2147483647 w 120"/>
                <a:gd name="T101" fmla="*/ 2147483647 h 63"/>
                <a:gd name="T102" fmla="*/ 2147483647 w 120"/>
                <a:gd name="T103" fmla="*/ 2147483647 h 63"/>
                <a:gd name="T104" fmla="*/ 2147483647 w 120"/>
                <a:gd name="T105" fmla="*/ 2147483647 h 63"/>
                <a:gd name="T106" fmla="*/ 2147483647 w 120"/>
                <a:gd name="T107" fmla="*/ 0 h 63"/>
                <a:gd name="T108" fmla="*/ 2147483647 w 120"/>
                <a:gd name="T109" fmla="*/ 0 h 63"/>
                <a:gd name="T110" fmla="*/ 2147483647 w 120"/>
                <a:gd name="T111" fmla="*/ 0 h 63"/>
                <a:gd name="T112" fmla="*/ 2147483647 w 120"/>
                <a:gd name="T113" fmla="*/ 2147483647 h 63"/>
                <a:gd name="T114" fmla="*/ 2147483647 w 120"/>
                <a:gd name="T115" fmla="*/ 2147483647 h 63"/>
                <a:gd name="T116" fmla="*/ 2147483647 w 120"/>
                <a:gd name="T117" fmla="*/ 2147483647 h 63"/>
                <a:gd name="T118" fmla="*/ 2147483647 w 120"/>
                <a:gd name="T119" fmla="*/ 2147483647 h 63"/>
                <a:gd name="T120" fmla="*/ 2147483647 w 120"/>
                <a:gd name="T121" fmla="*/ 2147483647 h 63"/>
                <a:gd name="T122" fmla="*/ 2147483647 w 120"/>
                <a:gd name="T123" fmla="*/ 2147483647 h 6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20"/>
                <a:gd name="T187" fmla="*/ 0 h 63"/>
                <a:gd name="T188" fmla="*/ 120 w 120"/>
                <a:gd name="T189" fmla="*/ 63 h 6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20" h="63">
                  <a:moveTo>
                    <a:pt x="45" y="9"/>
                  </a:moveTo>
                  <a:lnTo>
                    <a:pt x="44" y="9"/>
                  </a:lnTo>
                  <a:lnTo>
                    <a:pt x="42" y="13"/>
                  </a:lnTo>
                  <a:lnTo>
                    <a:pt x="40" y="17"/>
                  </a:lnTo>
                  <a:lnTo>
                    <a:pt x="36" y="21"/>
                  </a:lnTo>
                  <a:lnTo>
                    <a:pt x="34" y="27"/>
                  </a:lnTo>
                  <a:lnTo>
                    <a:pt x="34" y="32"/>
                  </a:lnTo>
                  <a:lnTo>
                    <a:pt x="36" y="38"/>
                  </a:lnTo>
                  <a:lnTo>
                    <a:pt x="42" y="44"/>
                  </a:lnTo>
                  <a:lnTo>
                    <a:pt x="44" y="44"/>
                  </a:lnTo>
                  <a:lnTo>
                    <a:pt x="49" y="46"/>
                  </a:lnTo>
                  <a:lnTo>
                    <a:pt x="53" y="47"/>
                  </a:lnTo>
                  <a:lnTo>
                    <a:pt x="61" y="49"/>
                  </a:lnTo>
                  <a:lnTo>
                    <a:pt x="66" y="49"/>
                  </a:lnTo>
                  <a:lnTo>
                    <a:pt x="72" y="51"/>
                  </a:lnTo>
                  <a:lnTo>
                    <a:pt x="80" y="51"/>
                  </a:lnTo>
                  <a:lnTo>
                    <a:pt x="85" y="53"/>
                  </a:lnTo>
                  <a:lnTo>
                    <a:pt x="91" y="53"/>
                  </a:lnTo>
                  <a:lnTo>
                    <a:pt x="99" y="53"/>
                  </a:lnTo>
                  <a:lnTo>
                    <a:pt x="104" y="55"/>
                  </a:lnTo>
                  <a:lnTo>
                    <a:pt x="108" y="55"/>
                  </a:lnTo>
                  <a:lnTo>
                    <a:pt x="112" y="55"/>
                  </a:lnTo>
                  <a:lnTo>
                    <a:pt x="116" y="57"/>
                  </a:lnTo>
                  <a:lnTo>
                    <a:pt x="118" y="57"/>
                  </a:lnTo>
                  <a:lnTo>
                    <a:pt x="120" y="59"/>
                  </a:lnTo>
                  <a:lnTo>
                    <a:pt x="116" y="59"/>
                  </a:lnTo>
                  <a:lnTo>
                    <a:pt x="112" y="61"/>
                  </a:lnTo>
                  <a:lnTo>
                    <a:pt x="106" y="61"/>
                  </a:lnTo>
                  <a:lnTo>
                    <a:pt x="101" y="63"/>
                  </a:lnTo>
                  <a:lnTo>
                    <a:pt x="95" y="63"/>
                  </a:lnTo>
                  <a:lnTo>
                    <a:pt x="89" y="63"/>
                  </a:lnTo>
                  <a:lnTo>
                    <a:pt x="82" y="63"/>
                  </a:lnTo>
                  <a:lnTo>
                    <a:pt x="74" y="63"/>
                  </a:lnTo>
                  <a:lnTo>
                    <a:pt x="68" y="61"/>
                  </a:lnTo>
                  <a:lnTo>
                    <a:pt x="61" y="61"/>
                  </a:lnTo>
                  <a:lnTo>
                    <a:pt x="53" y="61"/>
                  </a:lnTo>
                  <a:lnTo>
                    <a:pt x="45" y="59"/>
                  </a:lnTo>
                  <a:lnTo>
                    <a:pt x="40" y="57"/>
                  </a:lnTo>
                  <a:lnTo>
                    <a:pt x="32" y="55"/>
                  </a:lnTo>
                  <a:lnTo>
                    <a:pt x="26" y="53"/>
                  </a:lnTo>
                  <a:lnTo>
                    <a:pt x="23" y="49"/>
                  </a:lnTo>
                  <a:lnTo>
                    <a:pt x="17" y="46"/>
                  </a:lnTo>
                  <a:lnTo>
                    <a:pt x="13" y="44"/>
                  </a:lnTo>
                  <a:lnTo>
                    <a:pt x="9" y="38"/>
                  </a:lnTo>
                  <a:lnTo>
                    <a:pt x="7" y="36"/>
                  </a:lnTo>
                  <a:lnTo>
                    <a:pt x="6" y="30"/>
                  </a:lnTo>
                  <a:lnTo>
                    <a:pt x="4" y="27"/>
                  </a:lnTo>
                  <a:lnTo>
                    <a:pt x="2" y="23"/>
                  </a:lnTo>
                  <a:lnTo>
                    <a:pt x="2" y="19"/>
                  </a:lnTo>
                  <a:lnTo>
                    <a:pt x="0" y="15"/>
                  </a:lnTo>
                  <a:lnTo>
                    <a:pt x="2" y="11"/>
                  </a:lnTo>
                  <a:lnTo>
                    <a:pt x="2" y="6"/>
                  </a:lnTo>
                  <a:lnTo>
                    <a:pt x="6" y="4"/>
                  </a:lnTo>
                  <a:lnTo>
                    <a:pt x="9" y="0"/>
                  </a:lnTo>
                  <a:lnTo>
                    <a:pt x="15" y="0"/>
                  </a:lnTo>
                  <a:lnTo>
                    <a:pt x="21" y="0"/>
                  </a:lnTo>
                  <a:lnTo>
                    <a:pt x="30" y="4"/>
                  </a:lnTo>
                  <a:lnTo>
                    <a:pt x="36" y="6"/>
                  </a:lnTo>
                  <a:lnTo>
                    <a:pt x="42" y="8"/>
                  </a:lnTo>
                  <a:lnTo>
                    <a:pt x="44" y="9"/>
                  </a:lnTo>
                  <a:lnTo>
                    <a:pt x="45" y="9"/>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61" name="Freeform 37"/>
            <p:cNvSpPr>
              <a:spLocks/>
            </p:cNvSpPr>
            <p:nvPr/>
          </p:nvSpPr>
          <p:spPr bwMode="auto">
            <a:xfrm>
              <a:off x="1581150" y="6816725"/>
              <a:ext cx="60325" cy="50800"/>
            </a:xfrm>
            <a:custGeom>
              <a:avLst/>
              <a:gdLst>
                <a:gd name="T0" fmla="*/ 2147483647 w 76"/>
                <a:gd name="T1" fmla="*/ 2147483647 h 64"/>
                <a:gd name="T2" fmla="*/ 2147483647 w 76"/>
                <a:gd name="T3" fmla="*/ 2147483647 h 64"/>
                <a:gd name="T4" fmla="*/ 2147483647 w 76"/>
                <a:gd name="T5" fmla="*/ 2147483647 h 64"/>
                <a:gd name="T6" fmla="*/ 2147483647 w 76"/>
                <a:gd name="T7" fmla="*/ 2147483647 h 64"/>
                <a:gd name="T8" fmla="*/ 2147483647 w 76"/>
                <a:gd name="T9" fmla="*/ 2147483647 h 64"/>
                <a:gd name="T10" fmla="*/ 2147483647 w 76"/>
                <a:gd name="T11" fmla="*/ 2147483647 h 64"/>
                <a:gd name="T12" fmla="*/ 2147483647 w 76"/>
                <a:gd name="T13" fmla="*/ 2147483647 h 64"/>
                <a:gd name="T14" fmla="*/ 2147483647 w 76"/>
                <a:gd name="T15" fmla="*/ 2147483647 h 64"/>
                <a:gd name="T16" fmla="*/ 2147483647 w 76"/>
                <a:gd name="T17" fmla="*/ 2147483647 h 64"/>
                <a:gd name="T18" fmla="*/ 2147483647 w 76"/>
                <a:gd name="T19" fmla="*/ 2147483647 h 64"/>
                <a:gd name="T20" fmla="*/ 2147483647 w 76"/>
                <a:gd name="T21" fmla="*/ 2147483647 h 64"/>
                <a:gd name="T22" fmla="*/ 2147483647 w 76"/>
                <a:gd name="T23" fmla="*/ 2147483647 h 64"/>
                <a:gd name="T24" fmla="*/ 2147483647 w 76"/>
                <a:gd name="T25" fmla="*/ 2147483647 h 64"/>
                <a:gd name="T26" fmla="*/ 2147483647 w 76"/>
                <a:gd name="T27" fmla="*/ 2147483647 h 64"/>
                <a:gd name="T28" fmla="*/ 2147483647 w 76"/>
                <a:gd name="T29" fmla="*/ 2147483647 h 64"/>
                <a:gd name="T30" fmla="*/ 2147483647 w 76"/>
                <a:gd name="T31" fmla="*/ 2147483647 h 64"/>
                <a:gd name="T32" fmla="*/ 2147483647 w 76"/>
                <a:gd name="T33" fmla="*/ 2147483647 h 64"/>
                <a:gd name="T34" fmla="*/ 2147483647 w 76"/>
                <a:gd name="T35" fmla="*/ 2147483647 h 64"/>
                <a:gd name="T36" fmla="*/ 2147483647 w 76"/>
                <a:gd name="T37" fmla="*/ 2147483647 h 64"/>
                <a:gd name="T38" fmla="*/ 2147483647 w 76"/>
                <a:gd name="T39" fmla="*/ 2147483647 h 64"/>
                <a:gd name="T40" fmla="*/ 2147483647 w 76"/>
                <a:gd name="T41" fmla="*/ 2147483647 h 64"/>
                <a:gd name="T42" fmla="*/ 2147483647 w 76"/>
                <a:gd name="T43" fmla="*/ 2147483647 h 64"/>
                <a:gd name="T44" fmla="*/ 2147483647 w 76"/>
                <a:gd name="T45" fmla="*/ 2147483647 h 64"/>
                <a:gd name="T46" fmla="*/ 2147483647 w 76"/>
                <a:gd name="T47" fmla="*/ 2147483647 h 64"/>
                <a:gd name="T48" fmla="*/ 2147483647 w 76"/>
                <a:gd name="T49" fmla="*/ 2147483647 h 64"/>
                <a:gd name="T50" fmla="*/ 2147483647 w 76"/>
                <a:gd name="T51" fmla="*/ 2147483647 h 64"/>
                <a:gd name="T52" fmla="*/ 2147483647 w 76"/>
                <a:gd name="T53" fmla="*/ 2147483647 h 64"/>
                <a:gd name="T54" fmla="*/ 2147483647 w 76"/>
                <a:gd name="T55" fmla="*/ 2147483647 h 64"/>
                <a:gd name="T56" fmla="*/ 2147483647 w 76"/>
                <a:gd name="T57" fmla="*/ 2147483647 h 64"/>
                <a:gd name="T58" fmla="*/ 2147483647 w 76"/>
                <a:gd name="T59" fmla="*/ 2147483647 h 64"/>
                <a:gd name="T60" fmla="*/ 2147483647 w 76"/>
                <a:gd name="T61" fmla="*/ 2147483647 h 64"/>
                <a:gd name="T62" fmla="*/ 2147483647 w 76"/>
                <a:gd name="T63" fmla="*/ 2147483647 h 64"/>
                <a:gd name="T64" fmla="*/ 2147483647 w 76"/>
                <a:gd name="T65" fmla="*/ 2147483647 h 64"/>
                <a:gd name="T66" fmla="*/ 2147483647 w 76"/>
                <a:gd name="T67" fmla="*/ 2147483647 h 64"/>
                <a:gd name="T68" fmla="*/ 2147483647 w 76"/>
                <a:gd name="T69" fmla="*/ 2147483647 h 64"/>
                <a:gd name="T70" fmla="*/ 2147483647 w 76"/>
                <a:gd name="T71" fmla="*/ 2147483647 h 64"/>
                <a:gd name="T72" fmla="*/ 2147483647 w 76"/>
                <a:gd name="T73" fmla="*/ 2147483647 h 64"/>
                <a:gd name="T74" fmla="*/ 2147483647 w 76"/>
                <a:gd name="T75" fmla="*/ 2147483647 h 64"/>
                <a:gd name="T76" fmla="*/ 0 w 76"/>
                <a:gd name="T77" fmla="*/ 2147483647 h 64"/>
                <a:gd name="T78" fmla="*/ 0 w 76"/>
                <a:gd name="T79" fmla="*/ 2147483647 h 64"/>
                <a:gd name="T80" fmla="*/ 0 w 76"/>
                <a:gd name="T81" fmla="*/ 2147483647 h 64"/>
                <a:gd name="T82" fmla="*/ 0 w 76"/>
                <a:gd name="T83" fmla="*/ 2147483647 h 64"/>
                <a:gd name="T84" fmla="*/ 2147483647 w 76"/>
                <a:gd name="T85" fmla="*/ 2147483647 h 64"/>
                <a:gd name="T86" fmla="*/ 2147483647 w 76"/>
                <a:gd name="T87" fmla="*/ 2147483647 h 64"/>
                <a:gd name="T88" fmla="*/ 2147483647 w 76"/>
                <a:gd name="T89" fmla="*/ 2147483647 h 64"/>
                <a:gd name="T90" fmla="*/ 2147483647 w 76"/>
                <a:gd name="T91" fmla="*/ 0 h 64"/>
                <a:gd name="T92" fmla="*/ 2147483647 w 76"/>
                <a:gd name="T93" fmla="*/ 0 h 64"/>
                <a:gd name="T94" fmla="*/ 2147483647 w 76"/>
                <a:gd name="T95" fmla="*/ 2147483647 h 64"/>
                <a:gd name="T96" fmla="*/ 2147483647 w 76"/>
                <a:gd name="T97" fmla="*/ 2147483647 h 64"/>
                <a:gd name="T98" fmla="*/ 2147483647 w 76"/>
                <a:gd name="T99" fmla="*/ 2147483647 h 6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6"/>
                <a:gd name="T151" fmla="*/ 0 h 64"/>
                <a:gd name="T152" fmla="*/ 76 w 76"/>
                <a:gd name="T153" fmla="*/ 64 h 6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6" h="64">
                  <a:moveTo>
                    <a:pt x="11" y="4"/>
                  </a:moveTo>
                  <a:lnTo>
                    <a:pt x="11" y="4"/>
                  </a:lnTo>
                  <a:lnTo>
                    <a:pt x="13" y="7"/>
                  </a:lnTo>
                  <a:lnTo>
                    <a:pt x="13" y="13"/>
                  </a:lnTo>
                  <a:lnTo>
                    <a:pt x="17" y="21"/>
                  </a:lnTo>
                  <a:lnTo>
                    <a:pt x="19" y="28"/>
                  </a:lnTo>
                  <a:lnTo>
                    <a:pt x="22" y="36"/>
                  </a:lnTo>
                  <a:lnTo>
                    <a:pt x="26" y="42"/>
                  </a:lnTo>
                  <a:lnTo>
                    <a:pt x="32" y="49"/>
                  </a:lnTo>
                  <a:lnTo>
                    <a:pt x="38" y="53"/>
                  </a:lnTo>
                  <a:lnTo>
                    <a:pt x="47" y="55"/>
                  </a:lnTo>
                  <a:lnTo>
                    <a:pt x="49" y="57"/>
                  </a:lnTo>
                  <a:lnTo>
                    <a:pt x="55" y="57"/>
                  </a:lnTo>
                  <a:lnTo>
                    <a:pt x="59" y="57"/>
                  </a:lnTo>
                  <a:lnTo>
                    <a:pt x="62" y="59"/>
                  </a:lnTo>
                  <a:lnTo>
                    <a:pt x="68" y="57"/>
                  </a:lnTo>
                  <a:lnTo>
                    <a:pt x="72" y="57"/>
                  </a:lnTo>
                  <a:lnTo>
                    <a:pt x="74" y="57"/>
                  </a:lnTo>
                  <a:lnTo>
                    <a:pt x="76" y="59"/>
                  </a:lnTo>
                  <a:lnTo>
                    <a:pt x="72" y="59"/>
                  </a:lnTo>
                  <a:lnTo>
                    <a:pt x="66" y="61"/>
                  </a:lnTo>
                  <a:lnTo>
                    <a:pt x="64" y="61"/>
                  </a:lnTo>
                  <a:lnTo>
                    <a:pt x="60" y="63"/>
                  </a:lnTo>
                  <a:lnTo>
                    <a:pt x="55" y="63"/>
                  </a:lnTo>
                  <a:lnTo>
                    <a:pt x="53" y="64"/>
                  </a:lnTo>
                  <a:lnTo>
                    <a:pt x="47" y="64"/>
                  </a:lnTo>
                  <a:lnTo>
                    <a:pt x="43" y="64"/>
                  </a:lnTo>
                  <a:lnTo>
                    <a:pt x="38" y="64"/>
                  </a:lnTo>
                  <a:lnTo>
                    <a:pt x="34" y="64"/>
                  </a:lnTo>
                  <a:lnTo>
                    <a:pt x="30" y="64"/>
                  </a:lnTo>
                  <a:lnTo>
                    <a:pt x="26" y="63"/>
                  </a:lnTo>
                  <a:lnTo>
                    <a:pt x="22" y="63"/>
                  </a:lnTo>
                  <a:lnTo>
                    <a:pt x="19" y="61"/>
                  </a:lnTo>
                  <a:lnTo>
                    <a:pt x="11" y="55"/>
                  </a:lnTo>
                  <a:lnTo>
                    <a:pt x="7" y="51"/>
                  </a:lnTo>
                  <a:lnTo>
                    <a:pt x="3" y="42"/>
                  </a:lnTo>
                  <a:lnTo>
                    <a:pt x="3" y="36"/>
                  </a:lnTo>
                  <a:lnTo>
                    <a:pt x="2" y="30"/>
                  </a:lnTo>
                  <a:lnTo>
                    <a:pt x="0" y="26"/>
                  </a:lnTo>
                  <a:lnTo>
                    <a:pt x="0" y="23"/>
                  </a:lnTo>
                  <a:lnTo>
                    <a:pt x="0" y="21"/>
                  </a:lnTo>
                  <a:lnTo>
                    <a:pt x="0" y="13"/>
                  </a:lnTo>
                  <a:lnTo>
                    <a:pt x="2" y="7"/>
                  </a:lnTo>
                  <a:lnTo>
                    <a:pt x="2" y="4"/>
                  </a:lnTo>
                  <a:lnTo>
                    <a:pt x="3" y="2"/>
                  </a:lnTo>
                  <a:lnTo>
                    <a:pt x="5" y="0"/>
                  </a:lnTo>
                  <a:lnTo>
                    <a:pt x="7" y="0"/>
                  </a:lnTo>
                  <a:lnTo>
                    <a:pt x="11" y="2"/>
                  </a:lnTo>
                  <a:lnTo>
                    <a:pt x="11" y="4"/>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62" name="Freeform 38"/>
            <p:cNvSpPr>
              <a:spLocks/>
            </p:cNvSpPr>
            <p:nvPr/>
          </p:nvSpPr>
          <p:spPr bwMode="auto">
            <a:xfrm>
              <a:off x="1539875" y="6931025"/>
              <a:ext cx="68262" cy="33337"/>
            </a:xfrm>
            <a:custGeom>
              <a:avLst/>
              <a:gdLst>
                <a:gd name="T0" fmla="*/ 2147483647 w 86"/>
                <a:gd name="T1" fmla="*/ 0 h 42"/>
                <a:gd name="T2" fmla="*/ 2147483647 w 86"/>
                <a:gd name="T3" fmla="*/ 2147483647 h 42"/>
                <a:gd name="T4" fmla="*/ 2147483647 w 86"/>
                <a:gd name="T5" fmla="*/ 2147483647 h 42"/>
                <a:gd name="T6" fmla="*/ 2147483647 w 86"/>
                <a:gd name="T7" fmla="*/ 2147483647 h 42"/>
                <a:gd name="T8" fmla="*/ 2147483647 w 86"/>
                <a:gd name="T9" fmla="*/ 2147483647 h 42"/>
                <a:gd name="T10" fmla="*/ 2147483647 w 86"/>
                <a:gd name="T11" fmla="*/ 2147483647 h 42"/>
                <a:gd name="T12" fmla="*/ 2147483647 w 86"/>
                <a:gd name="T13" fmla="*/ 2147483647 h 42"/>
                <a:gd name="T14" fmla="*/ 2147483647 w 86"/>
                <a:gd name="T15" fmla="*/ 2147483647 h 42"/>
                <a:gd name="T16" fmla="*/ 2147483647 w 86"/>
                <a:gd name="T17" fmla="*/ 2147483647 h 42"/>
                <a:gd name="T18" fmla="*/ 2147483647 w 86"/>
                <a:gd name="T19" fmla="*/ 2147483647 h 42"/>
                <a:gd name="T20" fmla="*/ 2147483647 w 86"/>
                <a:gd name="T21" fmla="*/ 2147483647 h 42"/>
                <a:gd name="T22" fmla="*/ 2147483647 w 86"/>
                <a:gd name="T23" fmla="*/ 2147483647 h 42"/>
                <a:gd name="T24" fmla="*/ 2147483647 w 86"/>
                <a:gd name="T25" fmla="*/ 2147483647 h 42"/>
                <a:gd name="T26" fmla="*/ 2147483647 w 86"/>
                <a:gd name="T27" fmla="*/ 2147483647 h 42"/>
                <a:gd name="T28" fmla="*/ 2147483647 w 86"/>
                <a:gd name="T29" fmla="*/ 2147483647 h 42"/>
                <a:gd name="T30" fmla="*/ 2147483647 w 86"/>
                <a:gd name="T31" fmla="*/ 2147483647 h 42"/>
                <a:gd name="T32" fmla="*/ 2147483647 w 86"/>
                <a:gd name="T33" fmla="*/ 2147483647 h 42"/>
                <a:gd name="T34" fmla="*/ 2147483647 w 86"/>
                <a:gd name="T35" fmla="*/ 2147483647 h 42"/>
                <a:gd name="T36" fmla="*/ 2147483647 w 86"/>
                <a:gd name="T37" fmla="*/ 2147483647 h 42"/>
                <a:gd name="T38" fmla="*/ 2147483647 w 86"/>
                <a:gd name="T39" fmla="*/ 2147483647 h 42"/>
                <a:gd name="T40" fmla="*/ 2147483647 w 86"/>
                <a:gd name="T41" fmla="*/ 2147483647 h 42"/>
                <a:gd name="T42" fmla="*/ 2147483647 w 86"/>
                <a:gd name="T43" fmla="*/ 2147483647 h 42"/>
                <a:gd name="T44" fmla="*/ 2147483647 w 86"/>
                <a:gd name="T45" fmla="*/ 2147483647 h 42"/>
                <a:gd name="T46" fmla="*/ 2147483647 w 86"/>
                <a:gd name="T47" fmla="*/ 2147483647 h 42"/>
                <a:gd name="T48" fmla="*/ 2147483647 w 86"/>
                <a:gd name="T49" fmla="*/ 2147483647 h 42"/>
                <a:gd name="T50" fmla="*/ 2147483647 w 86"/>
                <a:gd name="T51" fmla="*/ 2147483647 h 42"/>
                <a:gd name="T52" fmla="*/ 2147483647 w 86"/>
                <a:gd name="T53" fmla="*/ 2147483647 h 42"/>
                <a:gd name="T54" fmla="*/ 2147483647 w 86"/>
                <a:gd name="T55" fmla="*/ 2147483647 h 42"/>
                <a:gd name="T56" fmla="*/ 2147483647 w 86"/>
                <a:gd name="T57" fmla="*/ 2147483647 h 42"/>
                <a:gd name="T58" fmla="*/ 2147483647 w 86"/>
                <a:gd name="T59" fmla="*/ 2147483647 h 42"/>
                <a:gd name="T60" fmla="*/ 2147483647 w 86"/>
                <a:gd name="T61" fmla="*/ 2147483647 h 42"/>
                <a:gd name="T62" fmla="*/ 2147483647 w 86"/>
                <a:gd name="T63" fmla="*/ 2147483647 h 42"/>
                <a:gd name="T64" fmla="*/ 2147483647 w 86"/>
                <a:gd name="T65" fmla="*/ 2147483647 h 42"/>
                <a:gd name="T66" fmla="*/ 0 w 86"/>
                <a:gd name="T67" fmla="*/ 2147483647 h 42"/>
                <a:gd name="T68" fmla="*/ 0 w 86"/>
                <a:gd name="T69" fmla="*/ 2147483647 h 42"/>
                <a:gd name="T70" fmla="*/ 2147483647 w 86"/>
                <a:gd name="T71" fmla="*/ 2147483647 h 42"/>
                <a:gd name="T72" fmla="*/ 2147483647 w 86"/>
                <a:gd name="T73" fmla="*/ 0 h 42"/>
                <a:gd name="T74" fmla="*/ 2147483647 w 86"/>
                <a:gd name="T75" fmla="*/ 0 h 42"/>
                <a:gd name="T76" fmla="*/ 2147483647 w 86"/>
                <a:gd name="T77" fmla="*/ 0 h 4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6"/>
                <a:gd name="T118" fmla="*/ 0 h 42"/>
                <a:gd name="T119" fmla="*/ 86 w 86"/>
                <a:gd name="T120" fmla="*/ 42 h 4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6" h="42">
                  <a:moveTo>
                    <a:pt x="14" y="0"/>
                  </a:moveTo>
                  <a:lnTo>
                    <a:pt x="16" y="4"/>
                  </a:lnTo>
                  <a:lnTo>
                    <a:pt x="19" y="6"/>
                  </a:lnTo>
                  <a:lnTo>
                    <a:pt x="25" y="10"/>
                  </a:lnTo>
                  <a:lnTo>
                    <a:pt x="31" y="15"/>
                  </a:lnTo>
                  <a:lnTo>
                    <a:pt x="36" y="19"/>
                  </a:lnTo>
                  <a:lnTo>
                    <a:pt x="44" y="21"/>
                  </a:lnTo>
                  <a:lnTo>
                    <a:pt x="52" y="25"/>
                  </a:lnTo>
                  <a:lnTo>
                    <a:pt x="57" y="27"/>
                  </a:lnTo>
                  <a:lnTo>
                    <a:pt x="63" y="29"/>
                  </a:lnTo>
                  <a:lnTo>
                    <a:pt x="69" y="31"/>
                  </a:lnTo>
                  <a:lnTo>
                    <a:pt x="74" y="31"/>
                  </a:lnTo>
                  <a:lnTo>
                    <a:pt x="78" y="31"/>
                  </a:lnTo>
                  <a:lnTo>
                    <a:pt x="82" y="33"/>
                  </a:lnTo>
                  <a:lnTo>
                    <a:pt x="84" y="33"/>
                  </a:lnTo>
                  <a:lnTo>
                    <a:pt x="86" y="33"/>
                  </a:lnTo>
                  <a:lnTo>
                    <a:pt x="84" y="35"/>
                  </a:lnTo>
                  <a:lnTo>
                    <a:pt x="82" y="36"/>
                  </a:lnTo>
                  <a:lnTo>
                    <a:pt x="78" y="38"/>
                  </a:lnTo>
                  <a:lnTo>
                    <a:pt x="74" y="40"/>
                  </a:lnTo>
                  <a:lnTo>
                    <a:pt x="69" y="40"/>
                  </a:lnTo>
                  <a:lnTo>
                    <a:pt x="63" y="42"/>
                  </a:lnTo>
                  <a:lnTo>
                    <a:pt x="55" y="42"/>
                  </a:lnTo>
                  <a:lnTo>
                    <a:pt x="48" y="42"/>
                  </a:lnTo>
                  <a:lnTo>
                    <a:pt x="44" y="40"/>
                  </a:lnTo>
                  <a:lnTo>
                    <a:pt x="40" y="40"/>
                  </a:lnTo>
                  <a:lnTo>
                    <a:pt x="36" y="38"/>
                  </a:lnTo>
                  <a:lnTo>
                    <a:pt x="33" y="36"/>
                  </a:lnTo>
                  <a:lnTo>
                    <a:pt x="25" y="31"/>
                  </a:lnTo>
                  <a:lnTo>
                    <a:pt x="17" y="27"/>
                  </a:lnTo>
                  <a:lnTo>
                    <a:pt x="12" y="21"/>
                  </a:lnTo>
                  <a:lnTo>
                    <a:pt x="6" y="17"/>
                  </a:lnTo>
                  <a:lnTo>
                    <a:pt x="2" y="12"/>
                  </a:lnTo>
                  <a:lnTo>
                    <a:pt x="0" y="8"/>
                  </a:lnTo>
                  <a:lnTo>
                    <a:pt x="0" y="4"/>
                  </a:lnTo>
                  <a:lnTo>
                    <a:pt x="4" y="2"/>
                  </a:lnTo>
                  <a:lnTo>
                    <a:pt x="10" y="0"/>
                  </a:lnTo>
                  <a:lnTo>
                    <a:pt x="14"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63" name="Freeform 39"/>
            <p:cNvSpPr>
              <a:spLocks/>
            </p:cNvSpPr>
            <p:nvPr/>
          </p:nvSpPr>
          <p:spPr bwMode="auto">
            <a:xfrm>
              <a:off x="1758950" y="6376988"/>
              <a:ext cx="73025" cy="127000"/>
            </a:xfrm>
            <a:custGeom>
              <a:avLst/>
              <a:gdLst>
                <a:gd name="T0" fmla="*/ 2147483647 w 91"/>
                <a:gd name="T1" fmla="*/ 0 h 160"/>
                <a:gd name="T2" fmla="*/ 2147483647 w 91"/>
                <a:gd name="T3" fmla="*/ 2147483647 h 160"/>
                <a:gd name="T4" fmla="*/ 2147483647 w 91"/>
                <a:gd name="T5" fmla="*/ 2147483647 h 160"/>
                <a:gd name="T6" fmla="*/ 2147483647 w 91"/>
                <a:gd name="T7" fmla="*/ 2147483647 h 160"/>
                <a:gd name="T8" fmla="*/ 2147483647 w 91"/>
                <a:gd name="T9" fmla="*/ 2147483647 h 160"/>
                <a:gd name="T10" fmla="*/ 2147483647 w 91"/>
                <a:gd name="T11" fmla="*/ 2147483647 h 160"/>
                <a:gd name="T12" fmla="*/ 2147483647 w 91"/>
                <a:gd name="T13" fmla="*/ 2147483647 h 160"/>
                <a:gd name="T14" fmla="*/ 2147483647 w 91"/>
                <a:gd name="T15" fmla="*/ 2147483647 h 160"/>
                <a:gd name="T16" fmla="*/ 2147483647 w 91"/>
                <a:gd name="T17" fmla="*/ 2147483647 h 160"/>
                <a:gd name="T18" fmla="*/ 2147483647 w 91"/>
                <a:gd name="T19" fmla="*/ 2147483647 h 160"/>
                <a:gd name="T20" fmla="*/ 2147483647 w 91"/>
                <a:gd name="T21" fmla="*/ 2147483647 h 160"/>
                <a:gd name="T22" fmla="*/ 2147483647 w 91"/>
                <a:gd name="T23" fmla="*/ 2147483647 h 160"/>
                <a:gd name="T24" fmla="*/ 2147483647 w 91"/>
                <a:gd name="T25" fmla="*/ 2147483647 h 160"/>
                <a:gd name="T26" fmla="*/ 2147483647 w 91"/>
                <a:gd name="T27" fmla="*/ 2147483647 h 160"/>
                <a:gd name="T28" fmla="*/ 2147483647 w 91"/>
                <a:gd name="T29" fmla="*/ 2147483647 h 160"/>
                <a:gd name="T30" fmla="*/ 2147483647 w 91"/>
                <a:gd name="T31" fmla="*/ 2147483647 h 160"/>
                <a:gd name="T32" fmla="*/ 2147483647 w 91"/>
                <a:gd name="T33" fmla="*/ 2147483647 h 160"/>
                <a:gd name="T34" fmla="*/ 2147483647 w 91"/>
                <a:gd name="T35" fmla="*/ 2147483647 h 160"/>
                <a:gd name="T36" fmla="*/ 2147483647 w 91"/>
                <a:gd name="T37" fmla="*/ 2147483647 h 160"/>
                <a:gd name="T38" fmla="*/ 2147483647 w 91"/>
                <a:gd name="T39" fmla="*/ 2147483647 h 160"/>
                <a:gd name="T40" fmla="*/ 2147483647 w 91"/>
                <a:gd name="T41" fmla="*/ 2147483647 h 160"/>
                <a:gd name="T42" fmla="*/ 0 w 91"/>
                <a:gd name="T43" fmla="*/ 2147483647 h 160"/>
                <a:gd name="T44" fmla="*/ 0 w 91"/>
                <a:gd name="T45" fmla="*/ 2147483647 h 160"/>
                <a:gd name="T46" fmla="*/ 2147483647 w 91"/>
                <a:gd name="T47" fmla="*/ 2147483647 h 160"/>
                <a:gd name="T48" fmla="*/ 2147483647 w 91"/>
                <a:gd name="T49" fmla="*/ 2147483647 h 160"/>
                <a:gd name="T50" fmla="*/ 2147483647 w 91"/>
                <a:gd name="T51" fmla="*/ 2147483647 h 160"/>
                <a:gd name="T52" fmla="*/ 2147483647 w 91"/>
                <a:gd name="T53" fmla="*/ 2147483647 h 160"/>
                <a:gd name="T54" fmla="*/ 2147483647 w 91"/>
                <a:gd name="T55" fmla="*/ 2147483647 h 160"/>
                <a:gd name="T56" fmla="*/ 2147483647 w 91"/>
                <a:gd name="T57" fmla="*/ 2147483647 h 160"/>
                <a:gd name="T58" fmla="*/ 2147483647 w 91"/>
                <a:gd name="T59" fmla="*/ 2147483647 h 160"/>
                <a:gd name="T60" fmla="*/ 2147483647 w 91"/>
                <a:gd name="T61" fmla="*/ 2147483647 h 160"/>
                <a:gd name="T62" fmla="*/ 2147483647 w 91"/>
                <a:gd name="T63" fmla="*/ 2147483647 h 160"/>
                <a:gd name="T64" fmla="*/ 2147483647 w 91"/>
                <a:gd name="T65" fmla="*/ 2147483647 h 160"/>
                <a:gd name="T66" fmla="*/ 2147483647 w 91"/>
                <a:gd name="T67" fmla="*/ 2147483647 h 160"/>
                <a:gd name="T68" fmla="*/ 2147483647 w 91"/>
                <a:gd name="T69" fmla="*/ 2147483647 h 160"/>
                <a:gd name="T70" fmla="*/ 2147483647 w 91"/>
                <a:gd name="T71" fmla="*/ 2147483647 h 160"/>
                <a:gd name="T72" fmla="*/ 2147483647 w 91"/>
                <a:gd name="T73" fmla="*/ 2147483647 h 160"/>
                <a:gd name="T74" fmla="*/ 2147483647 w 91"/>
                <a:gd name="T75" fmla="*/ 2147483647 h 160"/>
                <a:gd name="T76" fmla="*/ 2147483647 w 91"/>
                <a:gd name="T77" fmla="*/ 2147483647 h 160"/>
                <a:gd name="T78" fmla="*/ 2147483647 w 91"/>
                <a:gd name="T79" fmla="*/ 0 h 160"/>
                <a:gd name="T80" fmla="*/ 2147483647 w 91"/>
                <a:gd name="T81" fmla="*/ 0 h 16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1"/>
                <a:gd name="T124" fmla="*/ 0 h 160"/>
                <a:gd name="T125" fmla="*/ 91 w 91"/>
                <a:gd name="T126" fmla="*/ 160 h 16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1" h="160">
                  <a:moveTo>
                    <a:pt x="91" y="0"/>
                  </a:moveTo>
                  <a:lnTo>
                    <a:pt x="91" y="0"/>
                  </a:lnTo>
                  <a:lnTo>
                    <a:pt x="91" y="2"/>
                  </a:lnTo>
                  <a:lnTo>
                    <a:pt x="91" y="4"/>
                  </a:lnTo>
                  <a:lnTo>
                    <a:pt x="91" y="10"/>
                  </a:lnTo>
                  <a:lnTo>
                    <a:pt x="89" y="14"/>
                  </a:lnTo>
                  <a:lnTo>
                    <a:pt x="89" y="19"/>
                  </a:lnTo>
                  <a:lnTo>
                    <a:pt x="89" y="27"/>
                  </a:lnTo>
                  <a:lnTo>
                    <a:pt x="89" y="35"/>
                  </a:lnTo>
                  <a:lnTo>
                    <a:pt x="89" y="36"/>
                  </a:lnTo>
                  <a:lnTo>
                    <a:pt x="89" y="40"/>
                  </a:lnTo>
                  <a:lnTo>
                    <a:pt x="87" y="46"/>
                  </a:lnTo>
                  <a:lnTo>
                    <a:pt x="87" y="50"/>
                  </a:lnTo>
                  <a:lnTo>
                    <a:pt x="87" y="54"/>
                  </a:lnTo>
                  <a:lnTo>
                    <a:pt x="87" y="57"/>
                  </a:lnTo>
                  <a:lnTo>
                    <a:pt x="85" y="61"/>
                  </a:lnTo>
                  <a:lnTo>
                    <a:pt x="85" y="65"/>
                  </a:lnTo>
                  <a:lnTo>
                    <a:pt x="83" y="69"/>
                  </a:lnTo>
                  <a:lnTo>
                    <a:pt x="83" y="74"/>
                  </a:lnTo>
                  <a:lnTo>
                    <a:pt x="83" y="78"/>
                  </a:lnTo>
                  <a:lnTo>
                    <a:pt x="82" y="82"/>
                  </a:lnTo>
                  <a:lnTo>
                    <a:pt x="82" y="86"/>
                  </a:lnTo>
                  <a:lnTo>
                    <a:pt x="80" y="90"/>
                  </a:lnTo>
                  <a:lnTo>
                    <a:pt x="80" y="95"/>
                  </a:lnTo>
                  <a:lnTo>
                    <a:pt x="78" y="99"/>
                  </a:lnTo>
                  <a:lnTo>
                    <a:pt x="74" y="105"/>
                  </a:lnTo>
                  <a:lnTo>
                    <a:pt x="70" y="113"/>
                  </a:lnTo>
                  <a:lnTo>
                    <a:pt x="66" y="118"/>
                  </a:lnTo>
                  <a:lnTo>
                    <a:pt x="63" y="124"/>
                  </a:lnTo>
                  <a:lnTo>
                    <a:pt x="59" y="130"/>
                  </a:lnTo>
                  <a:lnTo>
                    <a:pt x="55" y="135"/>
                  </a:lnTo>
                  <a:lnTo>
                    <a:pt x="49" y="139"/>
                  </a:lnTo>
                  <a:lnTo>
                    <a:pt x="45" y="143"/>
                  </a:lnTo>
                  <a:lnTo>
                    <a:pt x="42" y="147"/>
                  </a:lnTo>
                  <a:lnTo>
                    <a:pt x="36" y="151"/>
                  </a:lnTo>
                  <a:lnTo>
                    <a:pt x="32" y="152"/>
                  </a:lnTo>
                  <a:lnTo>
                    <a:pt x="26" y="156"/>
                  </a:lnTo>
                  <a:lnTo>
                    <a:pt x="23" y="156"/>
                  </a:lnTo>
                  <a:lnTo>
                    <a:pt x="19" y="158"/>
                  </a:lnTo>
                  <a:lnTo>
                    <a:pt x="15" y="158"/>
                  </a:lnTo>
                  <a:lnTo>
                    <a:pt x="11" y="160"/>
                  </a:lnTo>
                  <a:lnTo>
                    <a:pt x="7" y="158"/>
                  </a:lnTo>
                  <a:lnTo>
                    <a:pt x="4" y="156"/>
                  </a:lnTo>
                  <a:lnTo>
                    <a:pt x="0" y="152"/>
                  </a:lnTo>
                  <a:lnTo>
                    <a:pt x="0" y="149"/>
                  </a:lnTo>
                  <a:lnTo>
                    <a:pt x="0" y="143"/>
                  </a:lnTo>
                  <a:lnTo>
                    <a:pt x="2" y="139"/>
                  </a:lnTo>
                  <a:lnTo>
                    <a:pt x="4" y="135"/>
                  </a:lnTo>
                  <a:lnTo>
                    <a:pt x="7" y="132"/>
                  </a:lnTo>
                  <a:lnTo>
                    <a:pt x="11" y="130"/>
                  </a:lnTo>
                  <a:lnTo>
                    <a:pt x="15" y="128"/>
                  </a:lnTo>
                  <a:lnTo>
                    <a:pt x="19" y="126"/>
                  </a:lnTo>
                  <a:lnTo>
                    <a:pt x="26" y="126"/>
                  </a:lnTo>
                  <a:lnTo>
                    <a:pt x="32" y="122"/>
                  </a:lnTo>
                  <a:lnTo>
                    <a:pt x="38" y="116"/>
                  </a:lnTo>
                  <a:lnTo>
                    <a:pt x="42" y="113"/>
                  </a:lnTo>
                  <a:lnTo>
                    <a:pt x="44" y="109"/>
                  </a:lnTo>
                  <a:lnTo>
                    <a:pt x="49" y="103"/>
                  </a:lnTo>
                  <a:lnTo>
                    <a:pt x="53" y="99"/>
                  </a:lnTo>
                  <a:lnTo>
                    <a:pt x="55" y="92"/>
                  </a:lnTo>
                  <a:lnTo>
                    <a:pt x="59" y="86"/>
                  </a:lnTo>
                  <a:lnTo>
                    <a:pt x="63" y="78"/>
                  </a:lnTo>
                  <a:lnTo>
                    <a:pt x="66" y="71"/>
                  </a:lnTo>
                  <a:lnTo>
                    <a:pt x="66" y="65"/>
                  </a:lnTo>
                  <a:lnTo>
                    <a:pt x="68" y="61"/>
                  </a:lnTo>
                  <a:lnTo>
                    <a:pt x="70" y="57"/>
                  </a:lnTo>
                  <a:lnTo>
                    <a:pt x="72" y="54"/>
                  </a:lnTo>
                  <a:lnTo>
                    <a:pt x="72" y="50"/>
                  </a:lnTo>
                  <a:lnTo>
                    <a:pt x="74" y="46"/>
                  </a:lnTo>
                  <a:lnTo>
                    <a:pt x="76" y="42"/>
                  </a:lnTo>
                  <a:lnTo>
                    <a:pt x="78" y="38"/>
                  </a:lnTo>
                  <a:lnTo>
                    <a:pt x="80" y="35"/>
                  </a:lnTo>
                  <a:lnTo>
                    <a:pt x="80" y="29"/>
                  </a:lnTo>
                  <a:lnTo>
                    <a:pt x="82" y="25"/>
                  </a:lnTo>
                  <a:lnTo>
                    <a:pt x="82" y="23"/>
                  </a:lnTo>
                  <a:lnTo>
                    <a:pt x="83" y="16"/>
                  </a:lnTo>
                  <a:lnTo>
                    <a:pt x="87" y="10"/>
                  </a:lnTo>
                  <a:lnTo>
                    <a:pt x="87" y="6"/>
                  </a:lnTo>
                  <a:lnTo>
                    <a:pt x="89" y="2"/>
                  </a:lnTo>
                  <a:lnTo>
                    <a:pt x="91"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64" name="Freeform 40"/>
            <p:cNvSpPr>
              <a:spLocks/>
            </p:cNvSpPr>
            <p:nvPr/>
          </p:nvSpPr>
          <p:spPr bwMode="auto">
            <a:xfrm>
              <a:off x="1806575" y="6421438"/>
              <a:ext cx="103187" cy="103187"/>
            </a:xfrm>
            <a:custGeom>
              <a:avLst/>
              <a:gdLst>
                <a:gd name="T0" fmla="*/ 2147483647 w 129"/>
                <a:gd name="T1" fmla="*/ 2147483647 h 132"/>
                <a:gd name="T2" fmla="*/ 2147483647 w 129"/>
                <a:gd name="T3" fmla="*/ 2147483647 h 132"/>
                <a:gd name="T4" fmla="*/ 2147483647 w 129"/>
                <a:gd name="T5" fmla="*/ 2147483647 h 132"/>
                <a:gd name="T6" fmla="*/ 2147483647 w 129"/>
                <a:gd name="T7" fmla="*/ 2147483647 h 132"/>
                <a:gd name="T8" fmla="*/ 2147483647 w 129"/>
                <a:gd name="T9" fmla="*/ 2147483647 h 132"/>
                <a:gd name="T10" fmla="*/ 2147483647 w 129"/>
                <a:gd name="T11" fmla="*/ 2147483647 h 132"/>
                <a:gd name="T12" fmla="*/ 2147483647 w 129"/>
                <a:gd name="T13" fmla="*/ 2147483647 h 132"/>
                <a:gd name="T14" fmla="*/ 2147483647 w 129"/>
                <a:gd name="T15" fmla="*/ 2147483647 h 132"/>
                <a:gd name="T16" fmla="*/ 2147483647 w 129"/>
                <a:gd name="T17" fmla="*/ 2147483647 h 132"/>
                <a:gd name="T18" fmla="*/ 2147483647 w 129"/>
                <a:gd name="T19" fmla="*/ 2147483647 h 132"/>
                <a:gd name="T20" fmla="*/ 2147483647 w 129"/>
                <a:gd name="T21" fmla="*/ 2147483647 h 132"/>
                <a:gd name="T22" fmla="*/ 2147483647 w 129"/>
                <a:gd name="T23" fmla="*/ 2147483647 h 132"/>
                <a:gd name="T24" fmla="*/ 2147483647 w 129"/>
                <a:gd name="T25" fmla="*/ 2147483647 h 132"/>
                <a:gd name="T26" fmla="*/ 2147483647 w 129"/>
                <a:gd name="T27" fmla="*/ 2147483647 h 132"/>
                <a:gd name="T28" fmla="*/ 2147483647 w 129"/>
                <a:gd name="T29" fmla="*/ 2147483647 h 132"/>
                <a:gd name="T30" fmla="*/ 0 w 129"/>
                <a:gd name="T31" fmla="*/ 2147483647 h 132"/>
                <a:gd name="T32" fmla="*/ 2147483647 w 129"/>
                <a:gd name="T33" fmla="*/ 2147483647 h 132"/>
                <a:gd name="T34" fmla="*/ 2147483647 w 129"/>
                <a:gd name="T35" fmla="*/ 2147483647 h 132"/>
                <a:gd name="T36" fmla="*/ 2147483647 w 129"/>
                <a:gd name="T37" fmla="*/ 2147483647 h 132"/>
                <a:gd name="T38" fmla="*/ 2147483647 w 129"/>
                <a:gd name="T39" fmla="*/ 2147483647 h 132"/>
                <a:gd name="T40" fmla="*/ 2147483647 w 129"/>
                <a:gd name="T41" fmla="*/ 2147483647 h 132"/>
                <a:gd name="T42" fmla="*/ 2147483647 w 129"/>
                <a:gd name="T43" fmla="*/ 2147483647 h 132"/>
                <a:gd name="T44" fmla="*/ 2147483647 w 129"/>
                <a:gd name="T45" fmla="*/ 2147483647 h 132"/>
                <a:gd name="T46" fmla="*/ 2147483647 w 129"/>
                <a:gd name="T47" fmla="*/ 2147483647 h 132"/>
                <a:gd name="T48" fmla="*/ 2147483647 w 129"/>
                <a:gd name="T49" fmla="*/ 2147483647 h 132"/>
                <a:gd name="T50" fmla="*/ 2147483647 w 129"/>
                <a:gd name="T51" fmla="*/ 2147483647 h 132"/>
                <a:gd name="T52" fmla="*/ 2147483647 w 129"/>
                <a:gd name="T53" fmla="*/ 2147483647 h 132"/>
                <a:gd name="T54" fmla="*/ 2147483647 w 129"/>
                <a:gd name="T55" fmla="*/ 2147483647 h 132"/>
                <a:gd name="T56" fmla="*/ 2147483647 w 129"/>
                <a:gd name="T57" fmla="*/ 2147483647 h 132"/>
                <a:gd name="T58" fmla="*/ 2147483647 w 129"/>
                <a:gd name="T59" fmla="*/ 2147483647 h 132"/>
                <a:gd name="T60" fmla="*/ 2147483647 w 129"/>
                <a:gd name="T61" fmla="*/ 2147483647 h 132"/>
                <a:gd name="T62" fmla="*/ 2147483647 w 129"/>
                <a:gd name="T63" fmla="*/ 0 h 132"/>
                <a:gd name="T64" fmla="*/ 2147483647 w 129"/>
                <a:gd name="T65" fmla="*/ 0 h 1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9"/>
                <a:gd name="T100" fmla="*/ 0 h 132"/>
                <a:gd name="T101" fmla="*/ 129 w 129"/>
                <a:gd name="T102" fmla="*/ 132 h 13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9" h="132">
                  <a:moveTo>
                    <a:pt x="129" y="0"/>
                  </a:moveTo>
                  <a:lnTo>
                    <a:pt x="127" y="2"/>
                  </a:lnTo>
                  <a:lnTo>
                    <a:pt x="127" y="8"/>
                  </a:lnTo>
                  <a:lnTo>
                    <a:pt x="125" y="12"/>
                  </a:lnTo>
                  <a:lnTo>
                    <a:pt x="123" y="18"/>
                  </a:lnTo>
                  <a:lnTo>
                    <a:pt x="121" y="23"/>
                  </a:lnTo>
                  <a:lnTo>
                    <a:pt x="121" y="31"/>
                  </a:lnTo>
                  <a:lnTo>
                    <a:pt x="117" y="37"/>
                  </a:lnTo>
                  <a:lnTo>
                    <a:pt x="116" y="42"/>
                  </a:lnTo>
                  <a:lnTo>
                    <a:pt x="114" y="50"/>
                  </a:lnTo>
                  <a:lnTo>
                    <a:pt x="110" y="58"/>
                  </a:lnTo>
                  <a:lnTo>
                    <a:pt x="106" y="65"/>
                  </a:lnTo>
                  <a:lnTo>
                    <a:pt x="102" y="73"/>
                  </a:lnTo>
                  <a:lnTo>
                    <a:pt x="97" y="78"/>
                  </a:lnTo>
                  <a:lnTo>
                    <a:pt x="93" y="86"/>
                  </a:lnTo>
                  <a:lnTo>
                    <a:pt x="87" y="92"/>
                  </a:lnTo>
                  <a:lnTo>
                    <a:pt x="81" y="97"/>
                  </a:lnTo>
                  <a:lnTo>
                    <a:pt x="76" y="103"/>
                  </a:lnTo>
                  <a:lnTo>
                    <a:pt x="70" y="107"/>
                  </a:lnTo>
                  <a:lnTo>
                    <a:pt x="62" y="111"/>
                  </a:lnTo>
                  <a:lnTo>
                    <a:pt x="57" y="115"/>
                  </a:lnTo>
                  <a:lnTo>
                    <a:pt x="49" y="118"/>
                  </a:lnTo>
                  <a:lnTo>
                    <a:pt x="43" y="122"/>
                  </a:lnTo>
                  <a:lnTo>
                    <a:pt x="38" y="124"/>
                  </a:lnTo>
                  <a:lnTo>
                    <a:pt x="30" y="126"/>
                  </a:lnTo>
                  <a:lnTo>
                    <a:pt x="24" y="128"/>
                  </a:lnTo>
                  <a:lnTo>
                    <a:pt x="21" y="130"/>
                  </a:lnTo>
                  <a:lnTo>
                    <a:pt x="15" y="132"/>
                  </a:lnTo>
                  <a:lnTo>
                    <a:pt x="11" y="132"/>
                  </a:lnTo>
                  <a:lnTo>
                    <a:pt x="5" y="132"/>
                  </a:lnTo>
                  <a:lnTo>
                    <a:pt x="3" y="132"/>
                  </a:lnTo>
                  <a:lnTo>
                    <a:pt x="0" y="130"/>
                  </a:lnTo>
                  <a:lnTo>
                    <a:pt x="0" y="126"/>
                  </a:lnTo>
                  <a:lnTo>
                    <a:pt x="2" y="120"/>
                  </a:lnTo>
                  <a:lnTo>
                    <a:pt x="5" y="116"/>
                  </a:lnTo>
                  <a:lnTo>
                    <a:pt x="9" y="111"/>
                  </a:lnTo>
                  <a:lnTo>
                    <a:pt x="15" y="107"/>
                  </a:lnTo>
                  <a:lnTo>
                    <a:pt x="21" y="103"/>
                  </a:lnTo>
                  <a:lnTo>
                    <a:pt x="26" y="99"/>
                  </a:lnTo>
                  <a:lnTo>
                    <a:pt x="32" y="97"/>
                  </a:lnTo>
                  <a:lnTo>
                    <a:pt x="40" y="96"/>
                  </a:lnTo>
                  <a:lnTo>
                    <a:pt x="45" y="96"/>
                  </a:lnTo>
                  <a:lnTo>
                    <a:pt x="51" y="94"/>
                  </a:lnTo>
                  <a:lnTo>
                    <a:pt x="57" y="94"/>
                  </a:lnTo>
                  <a:lnTo>
                    <a:pt x="64" y="92"/>
                  </a:lnTo>
                  <a:lnTo>
                    <a:pt x="66" y="88"/>
                  </a:lnTo>
                  <a:lnTo>
                    <a:pt x="70" y="86"/>
                  </a:lnTo>
                  <a:lnTo>
                    <a:pt x="74" y="84"/>
                  </a:lnTo>
                  <a:lnTo>
                    <a:pt x="78" y="80"/>
                  </a:lnTo>
                  <a:lnTo>
                    <a:pt x="81" y="75"/>
                  </a:lnTo>
                  <a:lnTo>
                    <a:pt x="85" y="69"/>
                  </a:lnTo>
                  <a:lnTo>
                    <a:pt x="89" y="63"/>
                  </a:lnTo>
                  <a:lnTo>
                    <a:pt x="93" y="58"/>
                  </a:lnTo>
                  <a:lnTo>
                    <a:pt x="98" y="50"/>
                  </a:lnTo>
                  <a:lnTo>
                    <a:pt x="102" y="44"/>
                  </a:lnTo>
                  <a:lnTo>
                    <a:pt x="106" y="37"/>
                  </a:lnTo>
                  <a:lnTo>
                    <a:pt x="110" y="31"/>
                  </a:lnTo>
                  <a:lnTo>
                    <a:pt x="114" y="25"/>
                  </a:lnTo>
                  <a:lnTo>
                    <a:pt x="117" y="19"/>
                  </a:lnTo>
                  <a:lnTo>
                    <a:pt x="119" y="14"/>
                  </a:lnTo>
                  <a:lnTo>
                    <a:pt x="123" y="10"/>
                  </a:lnTo>
                  <a:lnTo>
                    <a:pt x="123" y="4"/>
                  </a:lnTo>
                  <a:lnTo>
                    <a:pt x="127" y="2"/>
                  </a:lnTo>
                  <a:lnTo>
                    <a:pt x="127" y="0"/>
                  </a:lnTo>
                  <a:lnTo>
                    <a:pt x="129"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65" name="Freeform 41"/>
            <p:cNvSpPr>
              <a:spLocks/>
            </p:cNvSpPr>
            <p:nvPr/>
          </p:nvSpPr>
          <p:spPr bwMode="auto">
            <a:xfrm>
              <a:off x="1889125" y="6437313"/>
              <a:ext cx="46037" cy="122237"/>
            </a:xfrm>
            <a:custGeom>
              <a:avLst/>
              <a:gdLst>
                <a:gd name="T0" fmla="*/ 2147483647 w 59"/>
                <a:gd name="T1" fmla="*/ 2147483647 h 154"/>
                <a:gd name="T2" fmla="*/ 2147483647 w 59"/>
                <a:gd name="T3" fmla="*/ 2147483647 h 154"/>
                <a:gd name="T4" fmla="*/ 2147483647 w 59"/>
                <a:gd name="T5" fmla="*/ 2147483647 h 154"/>
                <a:gd name="T6" fmla="*/ 2147483647 w 59"/>
                <a:gd name="T7" fmla="*/ 2147483647 h 154"/>
                <a:gd name="T8" fmla="*/ 2147483647 w 59"/>
                <a:gd name="T9" fmla="*/ 2147483647 h 154"/>
                <a:gd name="T10" fmla="*/ 2147483647 w 59"/>
                <a:gd name="T11" fmla="*/ 2147483647 h 154"/>
                <a:gd name="T12" fmla="*/ 2147483647 w 59"/>
                <a:gd name="T13" fmla="*/ 2147483647 h 154"/>
                <a:gd name="T14" fmla="*/ 2147483647 w 59"/>
                <a:gd name="T15" fmla="*/ 2147483647 h 154"/>
                <a:gd name="T16" fmla="*/ 2147483647 w 59"/>
                <a:gd name="T17" fmla="*/ 2147483647 h 154"/>
                <a:gd name="T18" fmla="*/ 2147483647 w 59"/>
                <a:gd name="T19" fmla="*/ 2147483647 h 154"/>
                <a:gd name="T20" fmla="*/ 2147483647 w 59"/>
                <a:gd name="T21" fmla="*/ 2147483647 h 154"/>
                <a:gd name="T22" fmla="*/ 2147483647 w 59"/>
                <a:gd name="T23" fmla="*/ 2147483647 h 154"/>
                <a:gd name="T24" fmla="*/ 2147483647 w 59"/>
                <a:gd name="T25" fmla="*/ 2147483647 h 154"/>
                <a:gd name="T26" fmla="*/ 2147483647 w 59"/>
                <a:gd name="T27" fmla="*/ 2147483647 h 154"/>
                <a:gd name="T28" fmla="*/ 2147483647 w 59"/>
                <a:gd name="T29" fmla="*/ 2147483647 h 154"/>
                <a:gd name="T30" fmla="*/ 2147483647 w 59"/>
                <a:gd name="T31" fmla="*/ 2147483647 h 154"/>
                <a:gd name="T32" fmla="*/ 2147483647 w 59"/>
                <a:gd name="T33" fmla="*/ 2147483647 h 154"/>
                <a:gd name="T34" fmla="*/ 2147483647 w 59"/>
                <a:gd name="T35" fmla="*/ 2147483647 h 154"/>
                <a:gd name="T36" fmla="*/ 0 w 59"/>
                <a:gd name="T37" fmla="*/ 2147483647 h 154"/>
                <a:gd name="T38" fmla="*/ 2147483647 w 59"/>
                <a:gd name="T39" fmla="*/ 2147483647 h 154"/>
                <a:gd name="T40" fmla="*/ 2147483647 w 59"/>
                <a:gd name="T41" fmla="*/ 2147483647 h 154"/>
                <a:gd name="T42" fmla="*/ 2147483647 w 59"/>
                <a:gd name="T43" fmla="*/ 2147483647 h 154"/>
                <a:gd name="T44" fmla="*/ 2147483647 w 59"/>
                <a:gd name="T45" fmla="*/ 2147483647 h 154"/>
                <a:gd name="T46" fmla="*/ 2147483647 w 59"/>
                <a:gd name="T47" fmla="*/ 2147483647 h 154"/>
                <a:gd name="T48" fmla="*/ 2147483647 w 59"/>
                <a:gd name="T49" fmla="*/ 2147483647 h 154"/>
                <a:gd name="T50" fmla="*/ 2147483647 w 59"/>
                <a:gd name="T51" fmla="*/ 2147483647 h 154"/>
                <a:gd name="T52" fmla="*/ 2147483647 w 59"/>
                <a:gd name="T53" fmla="*/ 2147483647 h 154"/>
                <a:gd name="T54" fmla="*/ 2147483647 w 59"/>
                <a:gd name="T55" fmla="*/ 2147483647 h 154"/>
                <a:gd name="T56" fmla="*/ 2147483647 w 59"/>
                <a:gd name="T57" fmla="*/ 2147483647 h 154"/>
                <a:gd name="T58" fmla="*/ 2147483647 w 59"/>
                <a:gd name="T59" fmla="*/ 2147483647 h 154"/>
                <a:gd name="T60" fmla="*/ 2147483647 w 59"/>
                <a:gd name="T61" fmla="*/ 2147483647 h 154"/>
                <a:gd name="T62" fmla="*/ 2147483647 w 59"/>
                <a:gd name="T63" fmla="*/ 2147483647 h 154"/>
                <a:gd name="T64" fmla="*/ 2147483647 w 59"/>
                <a:gd name="T65" fmla="*/ 2147483647 h 154"/>
                <a:gd name="T66" fmla="*/ 2147483647 w 59"/>
                <a:gd name="T67" fmla="*/ 2147483647 h 154"/>
                <a:gd name="T68" fmla="*/ 2147483647 w 59"/>
                <a:gd name="T69" fmla="*/ 0 h 1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9"/>
                <a:gd name="T106" fmla="*/ 0 h 154"/>
                <a:gd name="T107" fmla="*/ 59 w 59"/>
                <a:gd name="T108" fmla="*/ 154 h 1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9" h="154">
                  <a:moveTo>
                    <a:pt x="57" y="0"/>
                  </a:moveTo>
                  <a:lnTo>
                    <a:pt x="57" y="2"/>
                  </a:lnTo>
                  <a:lnTo>
                    <a:pt x="57" y="4"/>
                  </a:lnTo>
                  <a:lnTo>
                    <a:pt x="57" y="10"/>
                  </a:lnTo>
                  <a:lnTo>
                    <a:pt x="57" y="14"/>
                  </a:lnTo>
                  <a:lnTo>
                    <a:pt x="59" y="21"/>
                  </a:lnTo>
                  <a:lnTo>
                    <a:pt x="59" y="27"/>
                  </a:lnTo>
                  <a:lnTo>
                    <a:pt x="59" y="35"/>
                  </a:lnTo>
                  <a:lnTo>
                    <a:pt x="59" y="42"/>
                  </a:lnTo>
                  <a:lnTo>
                    <a:pt x="59" y="50"/>
                  </a:lnTo>
                  <a:lnTo>
                    <a:pt x="59" y="54"/>
                  </a:lnTo>
                  <a:lnTo>
                    <a:pt x="59" y="57"/>
                  </a:lnTo>
                  <a:lnTo>
                    <a:pt x="59" y="63"/>
                  </a:lnTo>
                  <a:lnTo>
                    <a:pt x="59" y="67"/>
                  </a:lnTo>
                  <a:lnTo>
                    <a:pt x="59" y="71"/>
                  </a:lnTo>
                  <a:lnTo>
                    <a:pt x="59" y="75"/>
                  </a:lnTo>
                  <a:lnTo>
                    <a:pt x="59" y="78"/>
                  </a:lnTo>
                  <a:lnTo>
                    <a:pt x="59" y="82"/>
                  </a:lnTo>
                  <a:lnTo>
                    <a:pt x="57" y="86"/>
                  </a:lnTo>
                  <a:lnTo>
                    <a:pt x="57" y="92"/>
                  </a:lnTo>
                  <a:lnTo>
                    <a:pt x="57" y="94"/>
                  </a:lnTo>
                  <a:lnTo>
                    <a:pt x="57" y="99"/>
                  </a:lnTo>
                  <a:lnTo>
                    <a:pt x="53" y="105"/>
                  </a:lnTo>
                  <a:lnTo>
                    <a:pt x="52" y="111"/>
                  </a:lnTo>
                  <a:lnTo>
                    <a:pt x="50" y="116"/>
                  </a:lnTo>
                  <a:lnTo>
                    <a:pt x="48" y="122"/>
                  </a:lnTo>
                  <a:lnTo>
                    <a:pt x="44" y="126"/>
                  </a:lnTo>
                  <a:lnTo>
                    <a:pt x="40" y="132"/>
                  </a:lnTo>
                  <a:lnTo>
                    <a:pt x="36" y="135"/>
                  </a:lnTo>
                  <a:lnTo>
                    <a:pt x="34" y="139"/>
                  </a:lnTo>
                  <a:lnTo>
                    <a:pt x="27" y="145"/>
                  </a:lnTo>
                  <a:lnTo>
                    <a:pt x="21" y="149"/>
                  </a:lnTo>
                  <a:lnTo>
                    <a:pt x="14" y="153"/>
                  </a:lnTo>
                  <a:lnTo>
                    <a:pt x="12" y="154"/>
                  </a:lnTo>
                  <a:lnTo>
                    <a:pt x="6" y="154"/>
                  </a:lnTo>
                  <a:lnTo>
                    <a:pt x="4" y="154"/>
                  </a:lnTo>
                  <a:lnTo>
                    <a:pt x="0" y="153"/>
                  </a:lnTo>
                  <a:lnTo>
                    <a:pt x="0" y="151"/>
                  </a:lnTo>
                  <a:lnTo>
                    <a:pt x="2" y="145"/>
                  </a:lnTo>
                  <a:lnTo>
                    <a:pt x="8" y="139"/>
                  </a:lnTo>
                  <a:lnTo>
                    <a:pt x="12" y="135"/>
                  </a:lnTo>
                  <a:lnTo>
                    <a:pt x="15" y="134"/>
                  </a:lnTo>
                  <a:lnTo>
                    <a:pt x="19" y="130"/>
                  </a:lnTo>
                  <a:lnTo>
                    <a:pt x="23" y="126"/>
                  </a:lnTo>
                  <a:lnTo>
                    <a:pt x="25" y="122"/>
                  </a:lnTo>
                  <a:lnTo>
                    <a:pt x="29" y="120"/>
                  </a:lnTo>
                  <a:lnTo>
                    <a:pt x="31" y="116"/>
                  </a:lnTo>
                  <a:lnTo>
                    <a:pt x="33" y="113"/>
                  </a:lnTo>
                  <a:lnTo>
                    <a:pt x="34" y="109"/>
                  </a:lnTo>
                  <a:lnTo>
                    <a:pt x="36" y="105"/>
                  </a:lnTo>
                  <a:lnTo>
                    <a:pt x="40" y="99"/>
                  </a:lnTo>
                  <a:lnTo>
                    <a:pt x="42" y="94"/>
                  </a:lnTo>
                  <a:lnTo>
                    <a:pt x="42" y="86"/>
                  </a:lnTo>
                  <a:lnTo>
                    <a:pt x="44" y="80"/>
                  </a:lnTo>
                  <a:lnTo>
                    <a:pt x="46" y="73"/>
                  </a:lnTo>
                  <a:lnTo>
                    <a:pt x="48" y="65"/>
                  </a:lnTo>
                  <a:lnTo>
                    <a:pt x="48" y="61"/>
                  </a:lnTo>
                  <a:lnTo>
                    <a:pt x="48" y="56"/>
                  </a:lnTo>
                  <a:lnTo>
                    <a:pt x="50" y="52"/>
                  </a:lnTo>
                  <a:lnTo>
                    <a:pt x="50" y="48"/>
                  </a:lnTo>
                  <a:lnTo>
                    <a:pt x="52" y="40"/>
                  </a:lnTo>
                  <a:lnTo>
                    <a:pt x="52" y="35"/>
                  </a:lnTo>
                  <a:lnTo>
                    <a:pt x="53" y="27"/>
                  </a:lnTo>
                  <a:lnTo>
                    <a:pt x="53" y="19"/>
                  </a:lnTo>
                  <a:lnTo>
                    <a:pt x="53" y="14"/>
                  </a:lnTo>
                  <a:lnTo>
                    <a:pt x="55" y="10"/>
                  </a:lnTo>
                  <a:lnTo>
                    <a:pt x="55" y="4"/>
                  </a:lnTo>
                  <a:lnTo>
                    <a:pt x="55" y="2"/>
                  </a:lnTo>
                  <a:lnTo>
                    <a:pt x="55" y="0"/>
                  </a:lnTo>
                  <a:lnTo>
                    <a:pt x="57"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66" name="Freeform 42"/>
            <p:cNvSpPr>
              <a:spLocks/>
            </p:cNvSpPr>
            <p:nvPr/>
          </p:nvSpPr>
          <p:spPr bwMode="auto">
            <a:xfrm>
              <a:off x="1930400" y="6486525"/>
              <a:ext cx="74612" cy="101600"/>
            </a:xfrm>
            <a:custGeom>
              <a:avLst/>
              <a:gdLst>
                <a:gd name="T0" fmla="*/ 2147483647 w 94"/>
                <a:gd name="T1" fmla="*/ 0 h 130"/>
                <a:gd name="T2" fmla="*/ 2147483647 w 94"/>
                <a:gd name="T3" fmla="*/ 2147483647 h 130"/>
                <a:gd name="T4" fmla="*/ 2147483647 w 94"/>
                <a:gd name="T5" fmla="*/ 2147483647 h 130"/>
                <a:gd name="T6" fmla="*/ 2147483647 w 94"/>
                <a:gd name="T7" fmla="*/ 2147483647 h 130"/>
                <a:gd name="T8" fmla="*/ 2147483647 w 94"/>
                <a:gd name="T9" fmla="*/ 2147483647 h 130"/>
                <a:gd name="T10" fmla="*/ 2147483647 w 94"/>
                <a:gd name="T11" fmla="*/ 2147483647 h 130"/>
                <a:gd name="T12" fmla="*/ 2147483647 w 94"/>
                <a:gd name="T13" fmla="*/ 2147483647 h 130"/>
                <a:gd name="T14" fmla="*/ 2147483647 w 94"/>
                <a:gd name="T15" fmla="*/ 2147483647 h 130"/>
                <a:gd name="T16" fmla="*/ 2147483647 w 94"/>
                <a:gd name="T17" fmla="*/ 2147483647 h 130"/>
                <a:gd name="T18" fmla="*/ 2147483647 w 94"/>
                <a:gd name="T19" fmla="*/ 2147483647 h 130"/>
                <a:gd name="T20" fmla="*/ 2147483647 w 94"/>
                <a:gd name="T21" fmla="*/ 2147483647 h 130"/>
                <a:gd name="T22" fmla="*/ 2147483647 w 94"/>
                <a:gd name="T23" fmla="*/ 2147483647 h 130"/>
                <a:gd name="T24" fmla="*/ 2147483647 w 94"/>
                <a:gd name="T25" fmla="*/ 2147483647 h 130"/>
                <a:gd name="T26" fmla="*/ 2147483647 w 94"/>
                <a:gd name="T27" fmla="*/ 2147483647 h 130"/>
                <a:gd name="T28" fmla="*/ 2147483647 w 94"/>
                <a:gd name="T29" fmla="*/ 2147483647 h 130"/>
                <a:gd name="T30" fmla="*/ 2147483647 w 94"/>
                <a:gd name="T31" fmla="*/ 2147483647 h 130"/>
                <a:gd name="T32" fmla="*/ 2147483647 w 94"/>
                <a:gd name="T33" fmla="*/ 2147483647 h 130"/>
                <a:gd name="T34" fmla="*/ 2147483647 w 94"/>
                <a:gd name="T35" fmla="*/ 2147483647 h 130"/>
                <a:gd name="T36" fmla="*/ 2147483647 w 94"/>
                <a:gd name="T37" fmla="*/ 2147483647 h 130"/>
                <a:gd name="T38" fmla="*/ 2147483647 w 94"/>
                <a:gd name="T39" fmla="*/ 2147483647 h 130"/>
                <a:gd name="T40" fmla="*/ 2147483647 w 94"/>
                <a:gd name="T41" fmla="*/ 2147483647 h 130"/>
                <a:gd name="T42" fmla="*/ 2147483647 w 94"/>
                <a:gd name="T43" fmla="*/ 2147483647 h 130"/>
                <a:gd name="T44" fmla="*/ 2147483647 w 94"/>
                <a:gd name="T45" fmla="*/ 2147483647 h 130"/>
                <a:gd name="T46" fmla="*/ 2147483647 w 94"/>
                <a:gd name="T47" fmla="*/ 2147483647 h 130"/>
                <a:gd name="T48" fmla="*/ 2147483647 w 94"/>
                <a:gd name="T49" fmla="*/ 2147483647 h 130"/>
                <a:gd name="T50" fmla="*/ 2147483647 w 94"/>
                <a:gd name="T51" fmla="*/ 2147483647 h 130"/>
                <a:gd name="T52" fmla="*/ 2147483647 w 94"/>
                <a:gd name="T53" fmla="*/ 2147483647 h 130"/>
                <a:gd name="T54" fmla="*/ 2147483647 w 94"/>
                <a:gd name="T55" fmla="*/ 2147483647 h 130"/>
                <a:gd name="T56" fmla="*/ 2147483647 w 94"/>
                <a:gd name="T57" fmla="*/ 2147483647 h 130"/>
                <a:gd name="T58" fmla="*/ 2147483647 w 94"/>
                <a:gd name="T59" fmla="*/ 2147483647 h 130"/>
                <a:gd name="T60" fmla="*/ 0 w 94"/>
                <a:gd name="T61" fmla="*/ 2147483647 h 130"/>
                <a:gd name="T62" fmla="*/ 0 w 94"/>
                <a:gd name="T63" fmla="*/ 2147483647 h 130"/>
                <a:gd name="T64" fmla="*/ 0 w 94"/>
                <a:gd name="T65" fmla="*/ 2147483647 h 130"/>
                <a:gd name="T66" fmla="*/ 2147483647 w 94"/>
                <a:gd name="T67" fmla="*/ 2147483647 h 130"/>
                <a:gd name="T68" fmla="*/ 2147483647 w 94"/>
                <a:gd name="T69" fmla="*/ 2147483647 h 130"/>
                <a:gd name="T70" fmla="*/ 2147483647 w 94"/>
                <a:gd name="T71" fmla="*/ 2147483647 h 130"/>
                <a:gd name="T72" fmla="*/ 2147483647 w 94"/>
                <a:gd name="T73" fmla="*/ 2147483647 h 130"/>
                <a:gd name="T74" fmla="*/ 2147483647 w 94"/>
                <a:gd name="T75" fmla="*/ 2147483647 h 130"/>
                <a:gd name="T76" fmla="*/ 2147483647 w 94"/>
                <a:gd name="T77" fmla="*/ 2147483647 h 130"/>
                <a:gd name="T78" fmla="*/ 2147483647 w 94"/>
                <a:gd name="T79" fmla="*/ 2147483647 h 130"/>
                <a:gd name="T80" fmla="*/ 2147483647 w 94"/>
                <a:gd name="T81" fmla="*/ 2147483647 h 130"/>
                <a:gd name="T82" fmla="*/ 2147483647 w 94"/>
                <a:gd name="T83" fmla="*/ 2147483647 h 130"/>
                <a:gd name="T84" fmla="*/ 2147483647 w 94"/>
                <a:gd name="T85" fmla="*/ 2147483647 h 130"/>
                <a:gd name="T86" fmla="*/ 2147483647 w 94"/>
                <a:gd name="T87" fmla="*/ 2147483647 h 130"/>
                <a:gd name="T88" fmla="*/ 2147483647 w 94"/>
                <a:gd name="T89" fmla="*/ 2147483647 h 130"/>
                <a:gd name="T90" fmla="*/ 2147483647 w 94"/>
                <a:gd name="T91" fmla="*/ 2147483647 h 130"/>
                <a:gd name="T92" fmla="*/ 2147483647 w 94"/>
                <a:gd name="T93" fmla="*/ 2147483647 h 130"/>
                <a:gd name="T94" fmla="*/ 2147483647 w 94"/>
                <a:gd name="T95" fmla="*/ 2147483647 h 130"/>
                <a:gd name="T96" fmla="*/ 2147483647 w 94"/>
                <a:gd name="T97" fmla="*/ 2147483647 h 130"/>
                <a:gd name="T98" fmla="*/ 2147483647 w 94"/>
                <a:gd name="T99" fmla="*/ 2147483647 h 130"/>
                <a:gd name="T100" fmla="*/ 2147483647 w 94"/>
                <a:gd name="T101" fmla="*/ 2147483647 h 130"/>
                <a:gd name="T102" fmla="*/ 2147483647 w 94"/>
                <a:gd name="T103" fmla="*/ 2147483647 h 130"/>
                <a:gd name="T104" fmla="*/ 2147483647 w 94"/>
                <a:gd name="T105" fmla="*/ 2147483647 h 130"/>
                <a:gd name="T106" fmla="*/ 2147483647 w 94"/>
                <a:gd name="T107" fmla="*/ 2147483647 h 130"/>
                <a:gd name="T108" fmla="*/ 2147483647 w 94"/>
                <a:gd name="T109" fmla="*/ 2147483647 h 130"/>
                <a:gd name="T110" fmla="*/ 2147483647 w 94"/>
                <a:gd name="T111" fmla="*/ 2147483647 h 130"/>
                <a:gd name="T112" fmla="*/ 2147483647 w 94"/>
                <a:gd name="T113" fmla="*/ 2147483647 h 130"/>
                <a:gd name="T114" fmla="*/ 2147483647 w 94"/>
                <a:gd name="T115" fmla="*/ 2147483647 h 130"/>
                <a:gd name="T116" fmla="*/ 2147483647 w 94"/>
                <a:gd name="T117" fmla="*/ 2147483647 h 130"/>
                <a:gd name="T118" fmla="*/ 2147483647 w 94"/>
                <a:gd name="T119" fmla="*/ 2147483647 h 130"/>
                <a:gd name="T120" fmla="*/ 2147483647 w 94"/>
                <a:gd name="T121" fmla="*/ 0 h 130"/>
                <a:gd name="T122" fmla="*/ 2147483647 w 94"/>
                <a:gd name="T123" fmla="*/ 0 h 13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94"/>
                <a:gd name="T187" fmla="*/ 0 h 130"/>
                <a:gd name="T188" fmla="*/ 94 w 94"/>
                <a:gd name="T189" fmla="*/ 130 h 13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94" h="130">
                  <a:moveTo>
                    <a:pt x="94" y="0"/>
                  </a:moveTo>
                  <a:lnTo>
                    <a:pt x="92" y="6"/>
                  </a:lnTo>
                  <a:lnTo>
                    <a:pt x="92" y="14"/>
                  </a:lnTo>
                  <a:lnTo>
                    <a:pt x="92" y="21"/>
                  </a:lnTo>
                  <a:lnTo>
                    <a:pt x="92" y="29"/>
                  </a:lnTo>
                  <a:lnTo>
                    <a:pt x="90" y="33"/>
                  </a:lnTo>
                  <a:lnTo>
                    <a:pt x="90" y="36"/>
                  </a:lnTo>
                  <a:lnTo>
                    <a:pt x="88" y="42"/>
                  </a:lnTo>
                  <a:lnTo>
                    <a:pt x="88" y="46"/>
                  </a:lnTo>
                  <a:lnTo>
                    <a:pt x="86" y="50"/>
                  </a:lnTo>
                  <a:lnTo>
                    <a:pt x="84" y="55"/>
                  </a:lnTo>
                  <a:lnTo>
                    <a:pt x="82" y="61"/>
                  </a:lnTo>
                  <a:lnTo>
                    <a:pt x="78" y="69"/>
                  </a:lnTo>
                  <a:lnTo>
                    <a:pt x="75" y="73"/>
                  </a:lnTo>
                  <a:lnTo>
                    <a:pt x="71" y="80"/>
                  </a:lnTo>
                  <a:lnTo>
                    <a:pt x="67" y="84"/>
                  </a:lnTo>
                  <a:lnTo>
                    <a:pt x="61" y="90"/>
                  </a:lnTo>
                  <a:lnTo>
                    <a:pt x="57" y="93"/>
                  </a:lnTo>
                  <a:lnTo>
                    <a:pt x="52" y="99"/>
                  </a:lnTo>
                  <a:lnTo>
                    <a:pt x="46" y="103"/>
                  </a:lnTo>
                  <a:lnTo>
                    <a:pt x="42" y="109"/>
                  </a:lnTo>
                  <a:lnTo>
                    <a:pt x="37" y="112"/>
                  </a:lnTo>
                  <a:lnTo>
                    <a:pt x="33" y="116"/>
                  </a:lnTo>
                  <a:lnTo>
                    <a:pt x="27" y="118"/>
                  </a:lnTo>
                  <a:lnTo>
                    <a:pt x="23" y="122"/>
                  </a:lnTo>
                  <a:lnTo>
                    <a:pt x="18" y="124"/>
                  </a:lnTo>
                  <a:lnTo>
                    <a:pt x="14" y="126"/>
                  </a:lnTo>
                  <a:lnTo>
                    <a:pt x="10" y="128"/>
                  </a:lnTo>
                  <a:lnTo>
                    <a:pt x="8" y="130"/>
                  </a:lnTo>
                  <a:lnTo>
                    <a:pt x="4" y="128"/>
                  </a:lnTo>
                  <a:lnTo>
                    <a:pt x="0" y="126"/>
                  </a:lnTo>
                  <a:lnTo>
                    <a:pt x="0" y="122"/>
                  </a:lnTo>
                  <a:lnTo>
                    <a:pt x="0" y="120"/>
                  </a:lnTo>
                  <a:lnTo>
                    <a:pt x="2" y="114"/>
                  </a:lnTo>
                  <a:lnTo>
                    <a:pt x="4" y="109"/>
                  </a:lnTo>
                  <a:lnTo>
                    <a:pt x="8" y="103"/>
                  </a:lnTo>
                  <a:lnTo>
                    <a:pt x="14" y="99"/>
                  </a:lnTo>
                  <a:lnTo>
                    <a:pt x="18" y="93"/>
                  </a:lnTo>
                  <a:lnTo>
                    <a:pt x="25" y="90"/>
                  </a:lnTo>
                  <a:lnTo>
                    <a:pt x="33" y="86"/>
                  </a:lnTo>
                  <a:lnTo>
                    <a:pt x="40" y="82"/>
                  </a:lnTo>
                  <a:lnTo>
                    <a:pt x="46" y="78"/>
                  </a:lnTo>
                  <a:lnTo>
                    <a:pt x="54" y="73"/>
                  </a:lnTo>
                  <a:lnTo>
                    <a:pt x="56" y="71"/>
                  </a:lnTo>
                  <a:lnTo>
                    <a:pt x="59" y="67"/>
                  </a:lnTo>
                  <a:lnTo>
                    <a:pt x="63" y="65"/>
                  </a:lnTo>
                  <a:lnTo>
                    <a:pt x="67" y="61"/>
                  </a:lnTo>
                  <a:lnTo>
                    <a:pt x="69" y="55"/>
                  </a:lnTo>
                  <a:lnTo>
                    <a:pt x="73" y="52"/>
                  </a:lnTo>
                  <a:lnTo>
                    <a:pt x="75" y="48"/>
                  </a:lnTo>
                  <a:lnTo>
                    <a:pt x="78" y="42"/>
                  </a:lnTo>
                  <a:lnTo>
                    <a:pt x="80" y="36"/>
                  </a:lnTo>
                  <a:lnTo>
                    <a:pt x="82" y="33"/>
                  </a:lnTo>
                  <a:lnTo>
                    <a:pt x="84" y="27"/>
                  </a:lnTo>
                  <a:lnTo>
                    <a:pt x="86" y="23"/>
                  </a:lnTo>
                  <a:lnTo>
                    <a:pt x="88" y="17"/>
                  </a:lnTo>
                  <a:lnTo>
                    <a:pt x="90" y="14"/>
                  </a:lnTo>
                  <a:lnTo>
                    <a:pt x="90" y="10"/>
                  </a:lnTo>
                  <a:lnTo>
                    <a:pt x="92" y="6"/>
                  </a:lnTo>
                  <a:lnTo>
                    <a:pt x="94" y="2"/>
                  </a:lnTo>
                  <a:lnTo>
                    <a:pt x="94"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67" name="Freeform 43"/>
            <p:cNvSpPr>
              <a:spLocks/>
            </p:cNvSpPr>
            <p:nvPr/>
          </p:nvSpPr>
          <p:spPr bwMode="auto">
            <a:xfrm>
              <a:off x="1981200" y="6542088"/>
              <a:ext cx="80962" cy="88900"/>
            </a:xfrm>
            <a:custGeom>
              <a:avLst/>
              <a:gdLst>
                <a:gd name="T0" fmla="*/ 2147483647 w 103"/>
                <a:gd name="T1" fmla="*/ 2147483647 h 112"/>
                <a:gd name="T2" fmla="*/ 2147483647 w 103"/>
                <a:gd name="T3" fmla="*/ 2147483647 h 112"/>
                <a:gd name="T4" fmla="*/ 2147483647 w 103"/>
                <a:gd name="T5" fmla="*/ 2147483647 h 112"/>
                <a:gd name="T6" fmla="*/ 2147483647 w 103"/>
                <a:gd name="T7" fmla="*/ 2147483647 h 112"/>
                <a:gd name="T8" fmla="*/ 2147483647 w 103"/>
                <a:gd name="T9" fmla="*/ 2147483647 h 112"/>
                <a:gd name="T10" fmla="*/ 2147483647 w 103"/>
                <a:gd name="T11" fmla="*/ 2147483647 h 112"/>
                <a:gd name="T12" fmla="*/ 2147483647 w 103"/>
                <a:gd name="T13" fmla="*/ 2147483647 h 112"/>
                <a:gd name="T14" fmla="*/ 2147483647 w 103"/>
                <a:gd name="T15" fmla="*/ 2147483647 h 112"/>
                <a:gd name="T16" fmla="*/ 2147483647 w 103"/>
                <a:gd name="T17" fmla="*/ 2147483647 h 112"/>
                <a:gd name="T18" fmla="*/ 2147483647 w 103"/>
                <a:gd name="T19" fmla="*/ 2147483647 h 112"/>
                <a:gd name="T20" fmla="*/ 2147483647 w 103"/>
                <a:gd name="T21" fmla="*/ 2147483647 h 112"/>
                <a:gd name="T22" fmla="*/ 2147483647 w 103"/>
                <a:gd name="T23" fmla="*/ 2147483647 h 112"/>
                <a:gd name="T24" fmla="*/ 2147483647 w 103"/>
                <a:gd name="T25" fmla="*/ 2147483647 h 112"/>
                <a:gd name="T26" fmla="*/ 2147483647 w 103"/>
                <a:gd name="T27" fmla="*/ 2147483647 h 112"/>
                <a:gd name="T28" fmla="*/ 2147483647 w 103"/>
                <a:gd name="T29" fmla="*/ 2147483647 h 112"/>
                <a:gd name="T30" fmla="*/ 2147483647 w 103"/>
                <a:gd name="T31" fmla="*/ 2147483647 h 112"/>
                <a:gd name="T32" fmla="*/ 0 w 103"/>
                <a:gd name="T33" fmla="*/ 2147483647 h 112"/>
                <a:gd name="T34" fmla="*/ 0 w 103"/>
                <a:gd name="T35" fmla="*/ 2147483647 h 112"/>
                <a:gd name="T36" fmla="*/ 2147483647 w 103"/>
                <a:gd name="T37" fmla="*/ 2147483647 h 112"/>
                <a:gd name="T38" fmla="*/ 2147483647 w 103"/>
                <a:gd name="T39" fmla="*/ 2147483647 h 112"/>
                <a:gd name="T40" fmla="*/ 2147483647 w 103"/>
                <a:gd name="T41" fmla="*/ 2147483647 h 112"/>
                <a:gd name="T42" fmla="*/ 2147483647 w 103"/>
                <a:gd name="T43" fmla="*/ 2147483647 h 112"/>
                <a:gd name="T44" fmla="*/ 2147483647 w 103"/>
                <a:gd name="T45" fmla="*/ 2147483647 h 112"/>
                <a:gd name="T46" fmla="*/ 2147483647 w 103"/>
                <a:gd name="T47" fmla="*/ 2147483647 h 112"/>
                <a:gd name="T48" fmla="*/ 2147483647 w 103"/>
                <a:gd name="T49" fmla="*/ 2147483647 h 112"/>
                <a:gd name="T50" fmla="*/ 2147483647 w 103"/>
                <a:gd name="T51" fmla="*/ 2147483647 h 112"/>
                <a:gd name="T52" fmla="*/ 2147483647 w 103"/>
                <a:gd name="T53" fmla="*/ 2147483647 h 112"/>
                <a:gd name="T54" fmla="*/ 2147483647 w 103"/>
                <a:gd name="T55" fmla="*/ 2147483647 h 112"/>
                <a:gd name="T56" fmla="*/ 2147483647 w 103"/>
                <a:gd name="T57" fmla="*/ 2147483647 h 112"/>
                <a:gd name="T58" fmla="*/ 2147483647 w 103"/>
                <a:gd name="T59" fmla="*/ 2147483647 h 112"/>
                <a:gd name="T60" fmla="*/ 2147483647 w 103"/>
                <a:gd name="T61" fmla="*/ 2147483647 h 112"/>
                <a:gd name="T62" fmla="*/ 2147483647 w 103"/>
                <a:gd name="T63" fmla="*/ 0 h 11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3"/>
                <a:gd name="T97" fmla="*/ 0 h 112"/>
                <a:gd name="T98" fmla="*/ 103 w 103"/>
                <a:gd name="T99" fmla="*/ 112 h 11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3" h="112">
                  <a:moveTo>
                    <a:pt x="103" y="0"/>
                  </a:moveTo>
                  <a:lnTo>
                    <a:pt x="103" y="2"/>
                  </a:lnTo>
                  <a:lnTo>
                    <a:pt x="103" y="5"/>
                  </a:lnTo>
                  <a:lnTo>
                    <a:pt x="101" y="9"/>
                  </a:lnTo>
                  <a:lnTo>
                    <a:pt x="101" y="13"/>
                  </a:lnTo>
                  <a:lnTo>
                    <a:pt x="101" y="17"/>
                  </a:lnTo>
                  <a:lnTo>
                    <a:pt x="101" y="22"/>
                  </a:lnTo>
                  <a:lnTo>
                    <a:pt x="99" y="26"/>
                  </a:lnTo>
                  <a:lnTo>
                    <a:pt x="99" y="32"/>
                  </a:lnTo>
                  <a:lnTo>
                    <a:pt x="97" y="38"/>
                  </a:lnTo>
                  <a:lnTo>
                    <a:pt x="95" y="43"/>
                  </a:lnTo>
                  <a:lnTo>
                    <a:pt x="93" y="49"/>
                  </a:lnTo>
                  <a:lnTo>
                    <a:pt x="91" y="55"/>
                  </a:lnTo>
                  <a:lnTo>
                    <a:pt x="89" y="60"/>
                  </a:lnTo>
                  <a:lnTo>
                    <a:pt x="88" y="66"/>
                  </a:lnTo>
                  <a:lnTo>
                    <a:pt x="82" y="70"/>
                  </a:lnTo>
                  <a:lnTo>
                    <a:pt x="78" y="74"/>
                  </a:lnTo>
                  <a:lnTo>
                    <a:pt x="72" y="78"/>
                  </a:lnTo>
                  <a:lnTo>
                    <a:pt x="69" y="83"/>
                  </a:lnTo>
                  <a:lnTo>
                    <a:pt x="63" y="85"/>
                  </a:lnTo>
                  <a:lnTo>
                    <a:pt x="59" y="91"/>
                  </a:lnTo>
                  <a:lnTo>
                    <a:pt x="53" y="95"/>
                  </a:lnTo>
                  <a:lnTo>
                    <a:pt x="48" y="98"/>
                  </a:lnTo>
                  <a:lnTo>
                    <a:pt x="42" y="100"/>
                  </a:lnTo>
                  <a:lnTo>
                    <a:pt x="36" y="102"/>
                  </a:lnTo>
                  <a:lnTo>
                    <a:pt x="31" y="104"/>
                  </a:lnTo>
                  <a:lnTo>
                    <a:pt x="27" y="106"/>
                  </a:lnTo>
                  <a:lnTo>
                    <a:pt x="21" y="108"/>
                  </a:lnTo>
                  <a:lnTo>
                    <a:pt x="17" y="110"/>
                  </a:lnTo>
                  <a:lnTo>
                    <a:pt x="13" y="110"/>
                  </a:lnTo>
                  <a:lnTo>
                    <a:pt x="12" y="112"/>
                  </a:lnTo>
                  <a:lnTo>
                    <a:pt x="4" y="110"/>
                  </a:lnTo>
                  <a:lnTo>
                    <a:pt x="2" y="108"/>
                  </a:lnTo>
                  <a:lnTo>
                    <a:pt x="0" y="104"/>
                  </a:lnTo>
                  <a:lnTo>
                    <a:pt x="0" y="100"/>
                  </a:lnTo>
                  <a:lnTo>
                    <a:pt x="0" y="95"/>
                  </a:lnTo>
                  <a:lnTo>
                    <a:pt x="4" y="91"/>
                  </a:lnTo>
                  <a:lnTo>
                    <a:pt x="8" y="85"/>
                  </a:lnTo>
                  <a:lnTo>
                    <a:pt x="12" y="83"/>
                  </a:lnTo>
                  <a:lnTo>
                    <a:pt x="15" y="81"/>
                  </a:lnTo>
                  <a:lnTo>
                    <a:pt x="21" y="78"/>
                  </a:lnTo>
                  <a:lnTo>
                    <a:pt x="27" y="78"/>
                  </a:lnTo>
                  <a:lnTo>
                    <a:pt x="32" y="76"/>
                  </a:lnTo>
                  <a:lnTo>
                    <a:pt x="40" y="74"/>
                  </a:lnTo>
                  <a:lnTo>
                    <a:pt x="46" y="72"/>
                  </a:lnTo>
                  <a:lnTo>
                    <a:pt x="50" y="70"/>
                  </a:lnTo>
                  <a:lnTo>
                    <a:pt x="53" y="68"/>
                  </a:lnTo>
                  <a:lnTo>
                    <a:pt x="57" y="66"/>
                  </a:lnTo>
                  <a:lnTo>
                    <a:pt x="61" y="62"/>
                  </a:lnTo>
                  <a:lnTo>
                    <a:pt x="65" y="59"/>
                  </a:lnTo>
                  <a:lnTo>
                    <a:pt x="69" y="55"/>
                  </a:lnTo>
                  <a:lnTo>
                    <a:pt x="72" y="49"/>
                  </a:lnTo>
                  <a:lnTo>
                    <a:pt x="76" y="43"/>
                  </a:lnTo>
                  <a:lnTo>
                    <a:pt x="78" y="38"/>
                  </a:lnTo>
                  <a:lnTo>
                    <a:pt x="82" y="34"/>
                  </a:lnTo>
                  <a:lnTo>
                    <a:pt x="86" y="28"/>
                  </a:lnTo>
                  <a:lnTo>
                    <a:pt x="89" y="22"/>
                  </a:lnTo>
                  <a:lnTo>
                    <a:pt x="91" y="19"/>
                  </a:lnTo>
                  <a:lnTo>
                    <a:pt x="93" y="13"/>
                  </a:lnTo>
                  <a:lnTo>
                    <a:pt x="95" y="9"/>
                  </a:lnTo>
                  <a:lnTo>
                    <a:pt x="99" y="5"/>
                  </a:lnTo>
                  <a:lnTo>
                    <a:pt x="101" y="2"/>
                  </a:lnTo>
                  <a:lnTo>
                    <a:pt x="103"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68" name="Freeform 44"/>
            <p:cNvSpPr>
              <a:spLocks/>
            </p:cNvSpPr>
            <p:nvPr/>
          </p:nvSpPr>
          <p:spPr bwMode="auto">
            <a:xfrm>
              <a:off x="2047875" y="6594475"/>
              <a:ext cx="82550" cy="66675"/>
            </a:xfrm>
            <a:custGeom>
              <a:avLst/>
              <a:gdLst>
                <a:gd name="T0" fmla="*/ 2147483647 w 102"/>
                <a:gd name="T1" fmla="*/ 0 h 84"/>
                <a:gd name="T2" fmla="*/ 2147483647 w 102"/>
                <a:gd name="T3" fmla="*/ 0 h 84"/>
                <a:gd name="T4" fmla="*/ 2147483647 w 102"/>
                <a:gd name="T5" fmla="*/ 2147483647 h 84"/>
                <a:gd name="T6" fmla="*/ 2147483647 w 102"/>
                <a:gd name="T7" fmla="*/ 2147483647 h 84"/>
                <a:gd name="T8" fmla="*/ 2147483647 w 102"/>
                <a:gd name="T9" fmla="*/ 2147483647 h 84"/>
                <a:gd name="T10" fmla="*/ 2147483647 w 102"/>
                <a:gd name="T11" fmla="*/ 2147483647 h 84"/>
                <a:gd name="T12" fmla="*/ 2147483647 w 102"/>
                <a:gd name="T13" fmla="*/ 2147483647 h 84"/>
                <a:gd name="T14" fmla="*/ 2147483647 w 102"/>
                <a:gd name="T15" fmla="*/ 2147483647 h 84"/>
                <a:gd name="T16" fmla="*/ 2147483647 w 102"/>
                <a:gd name="T17" fmla="*/ 2147483647 h 84"/>
                <a:gd name="T18" fmla="*/ 2147483647 w 102"/>
                <a:gd name="T19" fmla="*/ 2147483647 h 84"/>
                <a:gd name="T20" fmla="*/ 2147483647 w 102"/>
                <a:gd name="T21" fmla="*/ 2147483647 h 84"/>
                <a:gd name="T22" fmla="*/ 2147483647 w 102"/>
                <a:gd name="T23" fmla="*/ 2147483647 h 84"/>
                <a:gd name="T24" fmla="*/ 2147483647 w 102"/>
                <a:gd name="T25" fmla="*/ 2147483647 h 84"/>
                <a:gd name="T26" fmla="*/ 2147483647 w 102"/>
                <a:gd name="T27" fmla="*/ 2147483647 h 84"/>
                <a:gd name="T28" fmla="*/ 2147483647 w 102"/>
                <a:gd name="T29" fmla="*/ 2147483647 h 84"/>
                <a:gd name="T30" fmla="*/ 2147483647 w 102"/>
                <a:gd name="T31" fmla="*/ 2147483647 h 84"/>
                <a:gd name="T32" fmla="*/ 2147483647 w 102"/>
                <a:gd name="T33" fmla="*/ 2147483647 h 84"/>
                <a:gd name="T34" fmla="*/ 2147483647 w 102"/>
                <a:gd name="T35" fmla="*/ 2147483647 h 84"/>
                <a:gd name="T36" fmla="*/ 2147483647 w 102"/>
                <a:gd name="T37" fmla="*/ 2147483647 h 84"/>
                <a:gd name="T38" fmla="*/ 2147483647 w 102"/>
                <a:gd name="T39" fmla="*/ 2147483647 h 84"/>
                <a:gd name="T40" fmla="*/ 2147483647 w 102"/>
                <a:gd name="T41" fmla="*/ 2147483647 h 84"/>
                <a:gd name="T42" fmla="*/ 2147483647 w 102"/>
                <a:gd name="T43" fmla="*/ 2147483647 h 84"/>
                <a:gd name="T44" fmla="*/ 2147483647 w 102"/>
                <a:gd name="T45" fmla="*/ 2147483647 h 84"/>
                <a:gd name="T46" fmla="*/ 2147483647 w 102"/>
                <a:gd name="T47" fmla="*/ 2147483647 h 84"/>
                <a:gd name="T48" fmla="*/ 2147483647 w 102"/>
                <a:gd name="T49" fmla="*/ 2147483647 h 84"/>
                <a:gd name="T50" fmla="*/ 2147483647 w 102"/>
                <a:gd name="T51" fmla="*/ 2147483647 h 84"/>
                <a:gd name="T52" fmla="*/ 2147483647 w 102"/>
                <a:gd name="T53" fmla="*/ 2147483647 h 84"/>
                <a:gd name="T54" fmla="*/ 2147483647 w 102"/>
                <a:gd name="T55" fmla="*/ 2147483647 h 84"/>
                <a:gd name="T56" fmla="*/ 2147483647 w 102"/>
                <a:gd name="T57" fmla="*/ 2147483647 h 84"/>
                <a:gd name="T58" fmla="*/ 2147483647 w 102"/>
                <a:gd name="T59" fmla="*/ 2147483647 h 84"/>
                <a:gd name="T60" fmla="*/ 2147483647 w 102"/>
                <a:gd name="T61" fmla="*/ 2147483647 h 84"/>
                <a:gd name="T62" fmla="*/ 2147483647 w 102"/>
                <a:gd name="T63" fmla="*/ 2147483647 h 84"/>
                <a:gd name="T64" fmla="*/ 2147483647 w 102"/>
                <a:gd name="T65" fmla="*/ 2147483647 h 84"/>
                <a:gd name="T66" fmla="*/ 0 w 102"/>
                <a:gd name="T67" fmla="*/ 2147483647 h 84"/>
                <a:gd name="T68" fmla="*/ 0 w 102"/>
                <a:gd name="T69" fmla="*/ 2147483647 h 84"/>
                <a:gd name="T70" fmla="*/ 2147483647 w 102"/>
                <a:gd name="T71" fmla="*/ 2147483647 h 84"/>
                <a:gd name="T72" fmla="*/ 2147483647 w 102"/>
                <a:gd name="T73" fmla="*/ 2147483647 h 84"/>
                <a:gd name="T74" fmla="*/ 2147483647 w 102"/>
                <a:gd name="T75" fmla="*/ 2147483647 h 84"/>
                <a:gd name="T76" fmla="*/ 2147483647 w 102"/>
                <a:gd name="T77" fmla="*/ 2147483647 h 84"/>
                <a:gd name="T78" fmla="*/ 2147483647 w 102"/>
                <a:gd name="T79" fmla="*/ 2147483647 h 84"/>
                <a:gd name="T80" fmla="*/ 2147483647 w 102"/>
                <a:gd name="T81" fmla="*/ 2147483647 h 84"/>
                <a:gd name="T82" fmla="*/ 2147483647 w 102"/>
                <a:gd name="T83" fmla="*/ 2147483647 h 84"/>
                <a:gd name="T84" fmla="*/ 2147483647 w 102"/>
                <a:gd name="T85" fmla="*/ 2147483647 h 84"/>
                <a:gd name="T86" fmla="*/ 2147483647 w 102"/>
                <a:gd name="T87" fmla="*/ 2147483647 h 84"/>
                <a:gd name="T88" fmla="*/ 2147483647 w 102"/>
                <a:gd name="T89" fmla="*/ 2147483647 h 84"/>
                <a:gd name="T90" fmla="*/ 2147483647 w 102"/>
                <a:gd name="T91" fmla="*/ 2147483647 h 84"/>
                <a:gd name="T92" fmla="*/ 2147483647 w 102"/>
                <a:gd name="T93" fmla="*/ 2147483647 h 84"/>
                <a:gd name="T94" fmla="*/ 2147483647 w 102"/>
                <a:gd name="T95" fmla="*/ 2147483647 h 84"/>
                <a:gd name="T96" fmla="*/ 2147483647 w 102"/>
                <a:gd name="T97" fmla="*/ 2147483647 h 84"/>
                <a:gd name="T98" fmla="*/ 2147483647 w 102"/>
                <a:gd name="T99" fmla="*/ 2147483647 h 84"/>
                <a:gd name="T100" fmla="*/ 2147483647 w 102"/>
                <a:gd name="T101" fmla="*/ 2147483647 h 84"/>
                <a:gd name="T102" fmla="*/ 2147483647 w 102"/>
                <a:gd name="T103" fmla="*/ 2147483647 h 84"/>
                <a:gd name="T104" fmla="*/ 2147483647 w 102"/>
                <a:gd name="T105" fmla="*/ 2147483647 h 84"/>
                <a:gd name="T106" fmla="*/ 2147483647 w 102"/>
                <a:gd name="T107" fmla="*/ 2147483647 h 84"/>
                <a:gd name="T108" fmla="*/ 2147483647 w 102"/>
                <a:gd name="T109" fmla="*/ 2147483647 h 84"/>
                <a:gd name="T110" fmla="*/ 2147483647 w 102"/>
                <a:gd name="T111" fmla="*/ 2147483647 h 84"/>
                <a:gd name="T112" fmla="*/ 2147483647 w 102"/>
                <a:gd name="T113" fmla="*/ 2147483647 h 84"/>
                <a:gd name="T114" fmla="*/ 2147483647 w 102"/>
                <a:gd name="T115" fmla="*/ 0 h 84"/>
                <a:gd name="T116" fmla="*/ 2147483647 w 102"/>
                <a:gd name="T117" fmla="*/ 0 h 84"/>
                <a:gd name="T118" fmla="*/ 2147483647 w 102"/>
                <a:gd name="T119" fmla="*/ 0 h 8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2"/>
                <a:gd name="T181" fmla="*/ 0 h 84"/>
                <a:gd name="T182" fmla="*/ 102 w 102"/>
                <a:gd name="T183" fmla="*/ 84 h 8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2" h="84">
                  <a:moveTo>
                    <a:pt x="102" y="0"/>
                  </a:moveTo>
                  <a:lnTo>
                    <a:pt x="102" y="0"/>
                  </a:lnTo>
                  <a:lnTo>
                    <a:pt x="102" y="4"/>
                  </a:lnTo>
                  <a:lnTo>
                    <a:pt x="100" y="6"/>
                  </a:lnTo>
                  <a:lnTo>
                    <a:pt x="100" y="10"/>
                  </a:lnTo>
                  <a:lnTo>
                    <a:pt x="100" y="13"/>
                  </a:lnTo>
                  <a:lnTo>
                    <a:pt x="98" y="17"/>
                  </a:lnTo>
                  <a:lnTo>
                    <a:pt x="98" y="21"/>
                  </a:lnTo>
                  <a:lnTo>
                    <a:pt x="97" y="25"/>
                  </a:lnTo>
                  <a:lnTo>
                    <a:pt x="95" y="29"/>
                  </a:lnTo>
                  <a:lnTo>
                    <a:pt x="93" y="34"/>
                  </a:lnTo>
                  <a:lnTo>
                    <a:pt x="91" y="38"/>
                  </a:lnTo>
                  <a:lnTo>
                    <a:pt x="87" y="42"/>
                  </a:lnTo>
                  <a:lnTo>
                    <a:pt x="85" y="46"/>
                  </a:lnTo>
                  <a:lnTo>
                    <a:pt x="81" y="50"/>
                  </a:lnTo>
                  <a:lnTo>
                    <a:pt x="78" y="53"/>
                  </a:lnTo>
                  <a:lnTo>
                    <a:pt x="74" y="57"/>
                  </a:lnTo>
                  <a:lnTo>
                    <a:pt x="68" y="61"/>
                  </a:lnTo>
                  <a:lnTo>
                    <a:pt x="62" y="65"/>
                  </a:lnTo>
                  <a:lnTo>
                    <a:pt x="57" y="69"/>
                  </a:lnTo>
                  <a:lnTo>
                    <a:pt x="53" y="71"/>
                  </a:lnTo>
                  <a:lnTo>
                    <a:pt x="47" y="72"/>
                  </a:lnTo>
                  <a:lnTo>
                    <a:pt x="43" y="76"/>
                  </a:lnTo>
                  <a:lnTo>
                    <a:pt x="38" y="78"/>
                  </a:lnTo>
                  <a:lnTo>
                    <a:pt x="32" y="78"/>
                  </a:lnTo>
                  <a:lnTo>
                    <a:pt x="26" y="80"/>
                  </a:lnTo>
                  <a:lnTo>
                    <a:pt x="22" y="82"/>
                  </a:lnTo>
                  <a:lnTo>
                    <a:pt x="19" y="82"/>
                  </a:lnTo>
                  <a:lnTo>
                    <a:pt x="15" y="82"/>
                  </a:lnTo>
                  <a:lnTo>
                    <a:pt x="11" y="82"/>
                  </a:lnTo>
                  <a:lnTo>
                    <a:pt x="9" y="84"/>
                  </a:lnTo>
                  <a:lnTo>
                    <a:pt x="3" y="80"/>
                  </a:lnTo>
                  <a:lnTo>
                    <a:pt x="2" y="78"/>
                  </a:lnTo>
                  <a:lnTo>
                    <a:pt x="0" y="74"/>
                  </a:lnTo>
                  <a:lnTo>
                    <a:pt x="0" y="69"/>
                  </a:lnTo>
                  <a:lnTo>
                    <a:pt x="2" y="65"/>
                  </a:lnTo>
                  <a:lnTo>
                    <a:pt x="5" y="61"/>
                  </a:lnTo>
                  <a:lnTo>
                    <a:pt x="9" y="57"/>
                  </a:lnTo>
                  <a:lnTo>
                    <a:pt x="13" y="55"/>
                  </a:lnTo>
                  <a:lnTo>
                    <a:pt x="19" y="53"/>
                  </a:lnTo>
                  <a:lnTo>
                    <a:pt x="24" y="53"/>
                  </a:lnTo>
                  <a:lnTo>
                    <a:pt x="30" y="53"/>
                  </a:lnTo>
                  <a:lnTo>
                    <a:pt x="36" y="53"/>
                  </a:lnTo>
                  <a:lnTo>
                    <a:pt x="43" y="53"/>
                  </a:lnTo>
                  <a:lnTo>
                    <a:pt x="51" y="53"/>
                  </a:lnTo>
                  <a:lnTo>
                    <a:pt x="57" y="52"/>
                  </a:lnTo>
                  <a:lnTo>
                    <a:pt x="64" y="48"/>
                  </a:lnTo>
                  <a:lnTo>
                    <a:pt x="68" y="44"/>
                  </a:lnTo>
                  <a:lnTo>
                    <a:pt x="70" y="40"/>
                  </a:lnTo>
                  <a:lnTo>
                    <a:pt x="74" y="38"/>
                  </a:lnTo>
                  <a:lnTo>
                    <a:pt x="78" y="34"/>
                  </a:lnTo>
                  <a:lnTo>
                    <a:pt x="83" y="27"/>
                  </a:lnTo>
                  <a:lnTo>
                    <a:pt x="91" y="19"/>
                  </a:lnTo>
                  <a:lnTo>
                    <a:pt x="93" y="15"/>
                  </a:lnTo>
                  <a:lnTo>
                    <a:pt x="95" y="10"/>
                  </a:lnTo>
                  <a:lnTo>
                    <a:pt x="97" y="6"/>
                  </a:lnTo>
                  <a:lnTo>
                    <a:pt x="98" y="4"/>
                  </a:lnTo>
                  <a:lnTo>
                    <a:pt x="100" y="0"/>
                  </a:lnTo>
                  <a:lnTo>
                    <a:pt x="102"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69" name="Freeform 45"/>
            <p:cNvSpPr>
              <a:spLocks/>
            </p:cNvSpPr>
            <p:nvPr/>
          </p:nvSpPr>
          <p:spPr bwMode="auto">
            <a:xfrm>
              <a:off x="2097088" y="6626225"/>
              <a:ext cx="77787" cy="68262"/>
            </a:xfrm>
            <a:custGeom>
              <a:avLst/>
              <a:gdLst>
                <a:gd name="T0" fmla="*/ 2147483647 w 99"/>
                <a:gd name="T1" fmla="*/ 0 h 86"/>
                <a:gd name="T2" fmla="*/ 2147483647 w 99"/>
                <a:gd name="T3" fmla="*/ 2147483647 h 86"/>
                <a:gd name="T4" fmla="*/ 2147483647 w 99"/>
                <a:gd name="T5" fmla="*/ 2147483647 h 86"/>
                <a:gd name="T6" fmla="*/ 2147483647 w 99"/>
                <a:gd name="T7" fmla="*/ 2147483647 h 86"/>
                <a:gd name="T8" fmla="*/ 2147483647 w 99"/>
                <a:gd name="T9" fmla="*/ 2147483647 h 86"/>
                <a:gd name="T10" fmla="*/ 2147483647 w 99"/>
                <a:gd name="T11" fmla="*/ 2147483647 h 86"/>
                <a:gd name="T12" fmla="*/ 2147483647 w 99"/>
                <a:gd name="T13" fmla="*/ 2147483647 h 86"/>
                <a:gd name="T14" fmla="*/ 2147483647 w 99"/>
                <a:gd name="T15" fmla="*/ 2147483647 h 86"/>
                <a:gd name="T16" fmla="*/ 2147483647 w 99"/>
                <a:gd name="T17" fmla="*/ 2147483647 h 86"/>
                <a:gd name="T18" fmla="*/ 2147483647 w 99"/>
                <a:gd name="T19" fmla="*/ 2147483647 h 86"/>
                <a:gd name="T20" fmla="*/ 2147483647 w 99"/>
                <a:gd name="T21" fmla="*/ 2147483647 h 86"/>
                <a:gd name="T22" fmla="*/ 2147483647 w 99"/>
                <a:gd name="T23" fmla="*/ 2147483647 h 86"/>
                <a:gd name="T24" fmla="*/ 2147483647 w 99"/>
                <a:gd name="T25" fmla="*/ 2147483647 h 86"/>
                <a:gd name="T26" fmla="*/ 2147483647 w 99"/>
                <a:gd name="T27" fmla="*/ 2147483647 h 86"/>
                <a:gd name="T28" fmla="*/ 2147483647 w 99"/>
                <a:gd name="T29" fmla="*/ 2147483647 h 86"/>
                <a:gd name="T30" fmla="*/ 2147483647 w 99"/>
                <a:gd name="T31" fmla="*/ 2147483647 h 86"/>
                <a:gd name="T32" fmla="*/ 2147483647 w 99"/>
                <a:gd name="T33" fmla="*/ 2147483647 h 86"/>
                <a:gd name="T34" fmla="*/ 2147483647 w 99"/>
                <a:gd name="T35" fmla="*/ 2147483647 h 86"/>
                <a:gd name="T36" fmla="*/ 2147483647 w 99"/>
                <a:gd name="T37" fmla="*/ 2147483647 h 86"/>
                <a:gd name="T38" fmla="*/ 2147483647 w 99"/>
                <a:gd name="T39" fmla="*/ 2147483647 h 86"/>
                <a:gd name="T40" fmla="*/ 2147483647 w 99"/>
                <a:gd name="T41" fmla="*/ 2147483647 h 86"/>
                <a:gd name="T42" fmla="*/ 2147483647 w 99"/>
                <a:gd name="T43" fmla="*/ 2147483647 h 86"/>
                <a:gd name="T44" fmla="*/ 2147483647 w 99"/>
                <a:gd name="T45" fmla="*/ 2147483647 h 86"/>
                <a:gd name="T46" fmla="*/ 2147483647 w 99"/>
                <a:gd name="T47" fmla="*/ 2147483647 h 86"/>
                <a:gd name="T48" fmla="*/ 2147483647 w 99"/>
                <a:gd name="T49" fmla="*/ 2147483647 h 86"/>
                <a:gd name="T50" fmla="*/ 2147483647 w 99"/>
                <a:gd name="T51" fmla="*/ 2147483647 h 86"/>
                <a:gd name="T52" fmla="*/ 2147483647 w 99"/>
                <a:gd name="T53" fmla="*/ 2147483647 h 86"/>
                <a:gd name="T54" fmla="*/ 0 w 99"/>
                <a:gd name="T55" fmla="*/ 2147483647 h 86"/>
                <a:gd name="T56" fmla="*/ 2147483647 w 99"/>
                <a:gd name="T57" fmla="*/ 2147483647 h 86"/>
                <a:gd name="T58" fmla="*/ 2147483647 w 99"/>
                <a:gd name="T59" fmla="*/ 2147483647 h 86"/>
                <a:gd name="T60" fmla="*/ 2147483647 w 99"/>
                <a:gd name="T61" fmla="*/ 2147483647 h 86"/>
                <a:gd name="T62" fmla="*/ 2147483647 w 99"/>
                <a:gd name="T63" fmla="*/ 2147483647 h 86"/>
                <a:gd name="T64" fmla="*/ 2147483647 w 99"/>
                <a:gd name="T65" fmla="*/ 2147483647 h 86"/>
                <a:gd name="T66" fmla="*/ 2147483647 w 99"/>
                <a:gd name="T67" fmla="*/ 2147483647 h 86"/>
                <a:gd name="T68" fmla="*/ 2147483647 w 99"/>
                <a:gd name="T69" fmla="*/ 2147483647 h 86"/>
                <a:gd name="T70" fmla="*/ 2147483647 w 99"/>
                <a:gd name="T71" fmla="*/ 2147483647 h 86"/>
                <a:gd name="T72" fmla="*/ 2147483647 w 99"/>
                <a:gd name="T73" fmla="*/ 2147483647 h 86"/>
                <a:gd name="T74" fmla="*/ 2147483647 w 99"/>
                <a:gd name="T75" fmla="*/ 2147483647 h 86"/>
                <a:gd name="T76" fmla="*/ 2147483647 w 99"/>
                <a:gd name="T77" fmla="*/ 2147483647 h 86"/>
                <a:gd name="T78" fmla="*/ 2147483647 w 99"/>
                <a:gd name="T79" fmla="*/ 2147483647 h 86"/>
                <a:gd name="T80" fmla="*/ 2147483647 w 99"/>
                <a:gd name="T81" fmla="*/ 2147483647 h 86"/>
                <a:gd name="T82" fmla="*/ 2147483647 w 99"/>
                <a:gd name="T83" fmla="*/ 2147483647 h 86"/>
                <a:gd name="T84" fmla="*/ 2147483647 w 99"/>
                <a:gd name="T85" fmla="*/ 2147483647 h 86"/>
                <a:gd name="T86" fmla="*/ 2147483647 w 99"/>
                <a:gd name="T87" fmla="*/ 2147483647 h 86"/>
                <a:gd name="T88" fmla="*/ 2147483647 w 99"/>
                <a:gd name="T89" fmla="*/ 2147483647 h 86"/>
                <a:gd name="T90" fmla="*/ 2147483647 w 99"/>
                <a:gd name="T91" fmla="*/ 2147483647 h 86"/>
                <a:gd name="T92" fmla="*/ 2147483647 w 99"/>
                <a:gd name="T93" fmla="*/ 2147483647 h 86"/>
                <a:gd name="T94" fmla="*/ 2147483647 w 99"/>
                <a:gd name="T95" fmla="*/ 2147483647 h 86"/>
                <a:gd name="T96" fmla="*/ 2147483647 w 99"/>
                <a:gd name="T97" fmla="*/ 2147483647 h 86"/>
                <a:gd name="T98" fmla="*/ 2147483647 w 99"/>
                <a:gd name="T99" fmla="*/ 2147483647 h 86"/>
                <a:gd name="T100" fmla="*/ 2147483647 w 99"/>
                <a:gd name="T101" fmla="*/ 2147483647 h 86"/>
                <a:gd name="T102" fmla="*/ 2147483647 w 99"/>
                <a:gd name="T103" fmla="*/ 2147483647 h 86"/>
                <a:gd name="T104" fmla="*/ 2147483647 w 99"/>
                <a:gd name="T105" fmla="*/ 2147483647 h 86"/>
                <a:gd name="T106" fmla="*/ 2147483647 w 99"/>
                <a:gd name="T107" fmla="*/ 2147483647 h 86"/>
                <a:gd name="T108" fmla="*/ 2147483647 w 99"/>
                <a:gd name="T109" fmla="*/ 2147483647 h 86"/>
                <a:gd name="T110" fmla="*/ 2147483647 w 99"/>
                <a:gd name="T111" fmla="*/ 2147483647 h 86"/>
                <a:gd name="T112" fmla="*/ 2147483647 w 99"/>
                <a:gd name="T113" fmla="*/ 0 h 86"/>
                <a:gd name="T114" fmla="*/ 2147483647 w 99"/>
                <a:gd name="T115" fmla="*/ 0 h 8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9"/>
                <a:gd name="T175" fmla="*/ 0 h 86"/>
                <a:gd name="T176" fmla="*/ 99 w 99"/>
                <a:gd name="T177" fmla="*/ 86 h 8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9" h="86">
                  <a:moveTo>
                    <a:pt x="99" y="0"/>
                  </a:moveTo>
                  <a:lnTo>
                    <a:pt x="99" y="2"/>
                  </a:lnTo>
                  <a:lnTo>
                    <a:pt x="97" y="8"/>
                  </a:lnTo>
                  <a:lnTo>
                    <a:pt x="94" y="12"/>
                  </a:lnTo>
                  <a:lnTo>
                    <a:pt x="92" y="15"/>
                  </a:lnTo>
                  <a:lnTo>
                    <a:pt x="90" y="21"/>
                  </a:lnTo>
                  <a:lnTo>
                    <a:pt x="88" y="27"/>
                  </a:lnTo>
                  <a:lnTo>
                    <a:pt x="84" y="32"/>
                  </a:lnTo>
                  <a:lnTo>
                    <a:pt x="80" y="38"/>
                  </a:lnTo>
                  <a:lnTo>
                    <a:pt x="76" y="44"/>
                  </a:lnTo>
                  <a:lnTo>
                    <a:pt x="75" y="50"/>
                  </a:lnTo>
                  <a:lnTo>
                    <a:pt x="71" y="55"/>
                  </a:lnTo>
                  <a:lnTo>
                    <a:pt x="67" y="61"/>
                  </a:lnTo>
                  <a:lnTo>
                    <a:pt x="63" y="67"/>
                  </a:lnTo>
                  <a:lnTo>
                    <a:pt x="59" y="70"/>
                  </a:lnTo>
                  <a:lnTo>
                    <a:pt x="56" y="74"/>
                  </a:lnTo>
                  <a:lnTo>
                    <a:pt x="50" y="78"/>
                  </a:lnTo>
                  <a:lnTo>
                    <a:pt x="46" y="80"/>
                  </a:lnTo>
                  <a:lnTo>
                    <a:pt x="42" y="82"/>
                  </a:lnTo>
                  <a:lnTo>
                    <a:pt x="38" y="82"/>
                  </a:lnTo>
                  <a:lnTo>
                    <a:pt x="33" y="84"/>
                  </a:lnTo>
                  <a:lnTo>
                    <a:pt x="31" y="84"/>
                  </a:lnTo>
                  <a:lnTo>
                    <a:pt x="27" y="86"/>
                  </a:lnTo>
                  <a:lnTo>
                    <a:pt x="19" y="86"/>
                  </a:lnTo>
                  <a:lnTo>
                    <a:pt x="14" y="84"/>
                  </a:lnTo>
                  <a:lnTo>
                    <a:pt x="8" y="82"/>
                  </a:lnTo>
                  <a:lnTo>
                    <a:pt x="4" y="82"/>
                  </a:lnTo>
                  <a:lnTo>
                    <a:pt x="0" y="74"/>
                  </a:lnTo>
                  <a:lnTo>
                    <a:pt x="2" y="67"/>
                  </a:lnTo>
                  <a:lnTo>
                    <a:pt x="4" y="65"/>
                  </a:lnTo>
                  <a:lnTo>
                    <a:pt x="6" y="63"/>
                  </a:lnTo>
                  <a:lnTo>
                    <a:pt x="10" y="61"/>
                  </a:lnTo>
                  <a:lnTo>
                    <a:pt x="14" y="61"/>
                  </a:lnTo>
                  <a:lnTo>
                    <a:pt x="16" y="61"/>
                  </a:lnTo>
                  <a:lnTo>
                    <a:pt x="19" y="61"/>
                  </a:lnTo>
                  <a:lnTo>
                    <a:pt x="23" y="61"/>
                  </a:lnTo>
                  <a:lnTo>
                    <a:pt x="27" y="63"/>
                  </a:lnTo>
                  <a:lnTo>
                    <a:pt x="33" y="61"/>
                  </a:lnTo>
                  <a:lnTo>
                    <a:pt x="38" y="61"/>
                  </a:lnTo>
                  <a:lnTo>
                    <a:pt x="40" y="59"/>
                  </a:lnTo>
                  <a:lnTo>
                    <a:pt x="44" y="59"/>
                  </a:lnTo>
                  <a:lnTo>
                    <a:pt x="48" y="57"/>
                  </a:lnTo>
                  <a:lnTo>
                    <a:pt x="52" y="55"/>
                  </a:lnTo>
                  <a:lnTo>
                    <a:pt x="56" y="51"/>
                  </a:lnTo>
                  <a:lnTo>
                    <a:pt x="59" y="48"/>
                  </a:lnTo>
                  <a:lnTo>
                    <a:pt x="63" y="44"/>
                  </a:lnTo>
                  <a:lnTo>
                    <a:pt x="69" y="40"/>
                  </a:lnTo>
                  <a:lnTo>
                    <a:pt x="71" y="34"/>
                  </a:lnTo>
                  <a:lnTo>
                    <a:pt x="76" y="31"/>
                  </a:lnTo>
                  <a:lnTo>
                    <a:pt x="80" y="27"/>
                  </a:lnTo>
                  <a:lnTo>
                    <a:pt x="84" y="21"/>
                  </a:lnTo>
                  <a:lnTo>
                    <a:pt x="86" y="17"/>
                  </a:lnTo>
                  <a:lnTo>
                    <a:pt x="90" y="13"/>
                  </a:lnTo>
                  <a:lnTo>
                    <a:pt x="92" y="10"/>
                  </a:lnTo>
                  <a:lnTo>
                    <a:pt x="95" y="6"/>
                  </a:lnTo>
                  <a:lnTo>
                    <a:pt x="99" y="2"/>
                  </a:lnTo>
                  <a:lnTo>
                    <a:pt x="99"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70" name="Freeform 46"/>
            <p:cNvSpPr>
              <a:spLocks/>
            </p:cNvSpPr>
            <p:nvPr/>
          </p:nvSpPr>
          <p:spPr bwMode="auto">
            <a:xfrm>
              <a:off x="2152650" y="6678613"/>
              <a:ext cx="84137" cy="61912"/>
            </a:xfrm>
            <a:custGeom>
              <a:avLst/>
              <a:gdLst>
                <a:gd name="T0" fmla="*/ 2147483647 w 106"/>
                <a:gd name="T1" fmla="*/ 0 h 78"/>
                <a:gd name="T2" fmla="*/ 2147483647 w 106"/>
                <a:gd name="T3" fmla="*/ 2147483647 h 78"/>
                <a:gd name="T4" fmla="*/ 2147483647 w 106"/>
                <a:gd name="T5" fmla="*/ 2147483647 h 78"/>
                <a:gd name="T6" fmla="*/ 2147483647 w 106"/>
                <a:gd name="T7" fmla="*/ 2147483647 h 78"/>
                <a:gd name="T8" fmla="*/ 2147483647 w 106"/>
                <a:gd name="T9" fmla="*/ 2147483647 h 78"/>
                <a:gd name="T10" fmla="*/ 2147483647 w 106"/>
                <a:gd name="T11" fmla="*/ 2147483647 h 78"/>
                <a:gd name="T12" fmla="*/ 2147483647 w 106"/>
                <a:gd name="T13" fmla="*/ 2147483647 h 78"/>
                <a:gd name="T14" fmla="*/ 2147483647 w 106"/>
                <a:gd name="T15" fmla="*/ 2147483647 h 78"/>
                <a:gd name="T16" fmla="*/ 2147483647 w 106"/>
                <a:gd name="T17" fmla="*/ 2147483647 h 78"/>
                <a:gd name="T18" fmla="*/ 2147483647 w 106"/>
                <a:gd name="T19" fmla="*/ 2147483647 h 78"/>
                <a:gd name="T20" fmla="*/ 2147483647 w 106"/>
                <a:gd name="T21" fmla="*/ 2147483647 h 78"/>
                <a:gd name="T22" fmla="*/ 2147483647 w 106"/>
                <a:gd name="T23" fmla="*/ 2147483647 h 78"/>
                <a:gd name="T24" fmla="*/ 2147483647 w 106"/>
                <a:gd name="T25" fmla="*/ 2147483647 h 78"/>
                <a:gd name="T26" fmla="*/ 2147483647 w 106"/>
                <a:gd name="T27" fmla="*/ 2147483647 h 78"/>
                <a:gd name="T28" fmla="*/ 2147483647 w 106"/>
                <a:gd name="T29" fmla="*/ 2147483647 h 78"/>
                <a:gd name="T30" fmla="*/ 2147483647 w 106"/>
                <a:gd name="T31" fmla="*/ 2147483647 h 78"/>
                <a:gd name="T32" fmla="*/ 0 w 106"/>
                <a:gd name="T33" fmla="*/ 2147483647 h 78"/>
                <a:gd name="T34" fmla="*/ 2147483647 w 106"/>
                <a:gd name="T35" fmla="*/ 2147483647 h 78"/>
                <a:gd name="T36" fmla="*/ 2147483647 w 106"/>
                <a:gd name="T37" fmla="*/ 2147483647 h 78"/>
                <a:gd name="T38" fmla="*/ 2147483647 w 106"/>
                <a:gd name="T39" fmla="*/ 2147483647 h 78"/>
                <a:gd name="T40" fmla="*/ 2147483647 w 106"/>
                <a:gd name="T41" fmla="*/ 2147483647 h 78"/>
                <a:gd name="T42" fmla="*/ 2147483647 w 106"/>
                <a:gd name="T43" fmla="*/ 2147483647 h 78"/>
                <a:gd name="T44" fmla="*/ 2147483647 w 106"/>
                <a:gd name="T45" fmla="*/ 2147483647 h 78"/>
                <a:gd name="T46" fmla="*/ 2147483647 w 106"/>
                <a:gd name="T47" fmla="*/ 2147483647 h 78"/>
                <a:gd name="T48" fmla="*/ 2147483647 w 106"/>
                <a:gd name="T49" fmla="*/ 2147483647 h 78"/>
                <a:gd name="T50" fmla="*/ 2147483647 w 106"/>
                <a:gd name="T51" fmla="*/ 2147483647 h 78"/>
                <a:gd name="T52" fmla="*/ 2147483647 w 106"/>
                <a:gd name="T53" fmla="*/ 2147483647 h 78"/>
                <a:gd name="T54" fmla="*/ 2147483647 w 106"/>
                <a:gd name="T55" fmla="*/ 2147483647 h 78"/>
                <a:gd name="T56" fmla="*/ 2147483647 w 106"/>
                <a:gd name="T57" fmla="*/ 2147483647 h 78"/>
                <a:gd name="T58" fmla="*/ 2147483647 w 106"/>
                <a:gd name="T59" fmla="*/ 2147483647 h 78"/>
                <a:gd name="T60" fmla="*/ 2147483647 w 106"/>
                <a:gd name="T61" fmla="*/ 0 h 78"/>
                <a:gd name="T62" fmla="*/ 2147483647 w 106"/>
                <a:gd name="T63" fmla="*/ 0 h 7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6"/>
                <a:gd name="T97" fmla="*/ 0 h 78"/>
                <a:gd name="T98" fmla="*/ 106 w 106"/>
                <a:gd name="T99" fmla="*/ 78 h 7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6" h="78">
                  <a:moveTo>
                    <a:pt x="104" y="0"/>
                  </a:moveTo>
                  <a:lnTo>
                    <a:pt x="104" y="0"/>
                  </a:lnTo>
                  <a:lnTo>
                    <a:pt x="106" y="5"/>
                  </a:lnTo>
                  <a:lnTo>
                    <a:pt x="106" y="9"/>
                  </a:lnTo>
                  <a:lnTo>
                    <a:pt x="106" y="13"/>
                  </a:lnTo>
                  <a:lnTo>
                    <a:pt x="106" y="17"/>
                  </a:lnTo>
                  <a:lnTo>
                    <a:pt x="106" y="22"/>
                  </a:lnTo>
                  <a:lnTo>
                    <a:pt x="106" y="26"/>
                  </a:lnTo>
                  <a:lnTo>
                    <a:pt x="106" y="32"/>
                  </a:lnTo>
                  <a:lnTo>
                    <a:pt x="104" y="36"/>
                  </a:lnTo>
                  <a:lnTo>
                    <a:pt x="104" y="42"/>
                  </a:lnTo>
                  <a:lnTo>
                    <a:pt x="102" y="47"/>
                  </a:lnTo>
                  <a:lnTo>
                    <a:pt x="100" y="53"/>
                  </a:lnTo>
                  <a:lnTo>
                    <a:pt x="99" y="57"/>
                  </a:lnTo>
                  <a:lnTo>
                    <a:pt x="95" y="62"/>
                  </a:lnTo>
                  <a:lnTo>
                    <a:pt x="89" y="64"/>
                  </a:lnTo>
                  <a:lnTo>
                    <a:pt x="85" y="68"/>
                  </a:lnTo>
                  <a:lnTo>
                    <a:pt x="80" y="70"/>
                  </a:lnTo>
                  <a:lnTo>
                    <a:pt x="74" y="74"/>
                  </a:lnTo>
                  <a:lnTo>
                    <a:pt x="68" y="76"/>
                  </a:lnTo>
                  <a:lnTo>
                    <a:pt x="62" y="76"/>
                  </a:lnTo>
                  <a:lnTo>
                    <a:pt x="57" y="78"/>
                  </a:lnTo>
                  <a:lnTo>
                    <a:pt x="51" y="78"/>
                  </a:lnTo>
                  <a:lnTo>
                    <a:pt x="43" y="78"/>
                  </a:lnTo>
                  <a:lnTo>
                    <a:pt x="38" y="78"/>
                  </a:lnTo>
                  <a:lnTo>
                    <a:pt x="32" y="78"/>
                  </a:lnTo>
                  <a:lnTo>
                    <a:pt x="26" y="78"/>
                  </a:lnTo>
                  <a:lnTo>
                    <a:pt x="21" y="78"/>
                  </a:lnTo>
                  <a:lnTo>
                    <a:pt x="17" y="76"/>
                  </a:lnTo>
                  <a:lnTo>
                    <a:pt x="11" y="76"/>
                  </a:lnTo>
                  <a:lnTo>
                    <a:pt x="9" y="76"/>
                  </a:lnTo>
                  <a:lnTo>
                    <a:pt x="4" y="70"/>
                  </a:lnTo>
                  <a:lnTo>
                    <a:pt x="0" y="66"/>
                  </a:lnTo>
                  <a:lnTo>
                    <a:pt x="0" y="62"/>
                  </a:lnTo>
                  <a:lnTo>
                    <a:pt x="2" y="59"/>
                  </a:lnTo>
                  <a:lnTo>
                    <a:pt x="4" y="55"/>
                  </a:lnTo>
                  <a:lnTo>
                    <a:pt x="9" y="51"/>
                  </a:lnTo>
                  <a:lnTo>
                    <a:pt x="15" y="49"/>
                  </a:lnTo>
                  <a:lnTo>
                    <a:pt x="21" y="49"/>
                  </a:lnTo>
                  <a:lnTo>
                    <a:pt x="28" y="49"/>
                  </a:lnTo>
                  <a:lnTo>
                    <a:pt x="36" y="51"/>
                  </a:lnTo>
                  <a:lnTo>
                    <a:pt x="40" y="51"/>
                  </a:lnTo>
                  <a:lnTo>
                    <a:pt x="43" y="53"/>
                  </a:lnTo>
                  <a:lnTo>
                    <a:pt x="47" y="53"/>
                  </a:lnTo>
                  <a:lnTo>
                    <a:pt x="51" y="53"/>
                  </a:lnTo>
                  <a:lnTo>
                    <a:pt x="59" y="55"/>
                  </a:lnTo>
                  <a:lnTo>
                    <a:pt x="66" y="55"/>
                  </a:lnTo>
                  <a:lnTo>
                    <a:pt x="74" y="53"/>
                  </a:lnTo>
                  <a:lnTo>
                    <a:pt x="81" y="49"/>
                  </a:lnTo>
                  <a:lnTo>
                    <a:pt x="83" y="45"/>
                  </a:lnTo>
                  <a:lnTo>
                    <a:pt x="87" y="43"/>
                  </a:lnTo>
                  <a:lnTo>
                    <a:pt x="89" y="40"/>
                  </a:lnTo>
                  <a:lnTo>
                    <a:pt x="91" y="36"/>
                  </a:lnTo>
                  <a:lnTo>
                    <a:pt x="93" y="32"/>
                  </a:lnTo>
                  <a:lnTo>
                    <a:pt x="95" y="26"/>
                  </a:lnTo>
                  <a:lnTo>
                    <a:pt x="97" y="22"/>
                  </a:lnTo>
                  <a:lnTo>
                    <a:pt x="99" y="19"/>
                  </a:lnTo>
                  <a:lnTo>
                    <a:pt x="99" y="15"/>
                  </a:lnTo>
                  <a:lnTo>
                    <a:pt x="100" y="11"/>
                  </a:lnTo>
                  <a:lnTo>
                    <a:pt x="100" y="7"/>
                  </a:lnTo>
                  <a:lnTo>
                    <a:pt x="102" y="5"/>
                  </a:lnTo>
                  <a:lnTo>
                    <a:pt x="104" y="0"/>
                  </a:lnTo>
                  <a:close/>
                </a:path>
              </a:pathLst>
            </a:custGeom>
            <a:solidFill>
              <a:srgbClr val="B300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71" name="Freeform 47"/>
            <p:cNvSpPr>
              <a:spLocks/>
            </p:cNvSpPr>
            <p:nvPr/>
          </p:nvSpPr>
          <p:spPr bwMode="auto">
            <a:xfrm>
              <a:off x="1943100" y="6129338"/>
              <a:ext cx="339725" cy="515937"/>
            </a:xfrm>
            <a:custGeom>
              <a:avLst/>
              <a:gdLst>
                <a:gd name="T0" fmla="*/ 2147483647 w 427"/>
                <a:gd name="T1" fmla="*/ 2147483647 h 651"/>
                <a:gd name="T2" fmla="*/ 2147483647 w 427"/>
                <a:gd name="T3" fmla="*/ 2147483647 h 651"/>
                <a:gd name="T4" fmla="*/ 2147483647 w 427"/>
                <a:gd name="T5" fmla="*/ 2147483647 h 651"/>
                <a:gd name="T6" fmla="*/ 2147483647 w 427"/>
                <a:gd name="T7" fmla="*/ 2147483647 h 651"/>
                <a:gd name="T8" fmla="*/ 2147483647 w 427"/>
                <a:gd name="T9" fmla="*/ 2147483647 h 651"/>
                <a:gd name="T10" fmla="*/ 2147483647 w 427"/>
                <a:gd name="T11" fmla="*/ 2147483647 h 651"/>
                <a:gd name="T12" fmla="*/ 2147483647 w 427"/>
                <a:gd name="T13" fmla="*/ 2147483647 h 651"/>
                <a:gd name="T14" fmla="*/ 2147483647 w 427"/>
                <a:gd name="T15" fmla="*/ 2147483647 h 651"/>
                <a:gd name="T16" fmla="*/ 2147483647 w 427"/>
                <a:gd name="T17" fmla="*/ 2147483647 h 651"/>
                <a:gd name="T18" fmla="*/ 2147483647 w 427"/>
                <a:gd name="T19" fmla="*/ 2147483647 h 651"/>
                <a:gd name="T20" fmla="*/ 2147483647 w 427"/>
                <a:gd name="T21" fmla="*/ 2147483647 h 651"/>
                <a:gd name="T22" fmla="*/ 2147483647 w 427"/>
                <a:gd name="T23" fmla="*/ 2147483647 h 651"/>
                <a:gd name="T24" fmla="*/ 2147483647 w 427"/>
                <a:gd name="T25" fmla="*/ 2147483647 h 651"/>
                <a:gd name="T26" fmla="*/ 2147483647 w 427"/>
                <a:gd name="T27" fmla="*/ 2147483647 h 651"/>
                <a:gd name="T28" fmla="*/ 0 w 427"/>
                <a:gd name="T29" fmla="*/ 2147483647 h 651"/>
                <a:gd name="T30" fmla="*/ 2147483647 w 427"/>
                <a:gd name="T31" fmla="*/ 2147483647 h 651"/>
                <a:gd name="T32" fmla="*/ 2147483647 w 427"/>
                <a:gd name="T33" fmla="*/ 2147483647 h 651"/>
                <a:gd name="T34" fmla="*/ 2147483647 w 427"/>
                <a:gd name="T35" fmla="*/ 2147483647 h 651"/>
                <a:gd name="T36" fmla="*/ 2147483647 w 427"/>
                <a:gd name="T37" fmla="*/ 2147483647 h 651"/>
                <a:gd name="T38" fmla="*/ 2147483647 w 427"/>
                <a:gd name="T39" fmla="*/ 2147483647 h 651"/>
                <a:gd name="T40" fmla="*/ 2147483647 w 427"/>
                <a:gd name="T41" fmla="*/ 2147483647 h 651"/>
                <a:gd name="T42" fmla="*/ 2147483647 w 427"/>
                <a:gd name="T43" fmla="*/ 2147483647 h 651"/>
                <a:gd name="T44" fmla="*/ 2147483647 w 427"/>
                <a:gd name="T45" fmla="*/ 2147483647 h 651"/>
                <a:gd name="T46" fmla="*/ 2147483647 w 427"/>
                <a:gd name="T47" fmla="*/ 2147483647 h 651"/>
                <a:gd name="T48" fmla="*/ 2147483647 w 427"/>
                <a:gd name="T49" fmla="*/ 2147483647 h 651"/>
                <a:gd name="T50" fmla="*/ 2147483647 w 427"/>
                <a:gd name="T51" fmla="*/ 2147483647 h 651"/>
                <a:gd name="T52" fmla="*/ 2147483647 w 427"/>
                <a:gd name="T53" fmla="*/ 2147483647 h 651"/>
                <a:gd name="T54" fmla="*/ 2147483647 w 427"/>
                <a:gd name="T55" fmla="*/ 2147483647 h 651"/>
                <a:gd name="T56" fmla="*/ 2147483647 w 427"/>
                <a:gd name="T57" fmla="*/ 2147483647 h 651"/>
                <a:gd name="T58" fmla="*/ 2147483647 w 427"/>
                <a:gd name="T59" fmla="*/ 2147483647 h 651"/>
                <a:gd name="T60" fmla="*/ 2147483647 w 427"/>
                <a:gd name="T61" fmla="*/ 2147483647 h 651"/>
                <a:gd name="T62" fmla="*/ 2147483647 w 427"/>
                <a:gd name="T63" fmla="*/ 2147483647 h 651"/>
                <a:gd name="T64" fmla="*/ 2147483647 w 427"/>
                <a:gd name="T65" fmla="*/ 2147483647 h 651"/>
                <a:gd name="T66" fmla="*/ 2147483647 w 427"/>
                <a:gd name="T67" fmla="*/ 2147483647 h 651"/>
                <a:gd name="T68" fmla="*/ 2147483647 w 427"/>
                <a:gd name="T69" fmla="*/ 2147483647 h 651"/>
                <a:gd name="T70" fmla="*/ 2147483647 w 427"/>
                <a:gd name="T71" fmla="*/ 2147483647 h 651"/>
                <a:gd name="T72" fmla="*/ 2147483647 w 427"/>
                <a:gd name="T73" fmla="*/ 2147483647 h 651"/>
                <a:gd name="T74" fmla="*/ 2147483647 w 427"/>
                <a:gd name="T75" fmla="*/ 2147483647 h 651"/>
                <a:gd name="T76" fmla="*/ 2147483647 w 427"/>
                <a:gd name="T77" fmla="*/ 2147483647 h 651"/>
                <a:gd name="T78" fmla="*/ 2147483647 w 427"/>
                <a:gd name="T79" fmla="*/ 2147483647 h 651"/>
                <a:gd name="T80" fmla="*/ 2147483647 w 427"/>
                <a:gd name="T81" fmla="*/ 2147483647 h 651"/>
                <a:gd name="T82" fmla="*/ 2147483647 w 427"/>
                <a:gd name="T83" fmla="*/ 2147483647 h 651"/>
                <a:gd name="T84" fmla="*/ 2147483647 w 427"/>
                <a:gd name="T85" fmla="*/ 2147483647 h 651"/>
                <a:gd name="T86" fmla="*/ 2147483647 w 427"/>
                <a:gd name="T87" fmla="*/ 2147483647 h 651"/>
                <a:gd name="T88" fmla="*/ 2147483647 w 427"/>
                <a:gd name="T89" fmla="*/ 2147483647 h 651"/>
                <a:gd name="T90" fmla="*/ 2147483647 w 427"/>
                <a:gd name="T91" fmla="*/ 2147483647 h 651"/>
                <a:gd name="T92" fmla="*/ 2147483647 w 427"/>
                <a:gd name="T93" fmla="*/ 2147483647 h 651"/>
                <a:gd name="T94" fmla="*/ 2147483647 w 427"/>
                <a:gd name="T95" fmla="*/ 2147483647 h 651"/>
                <a:gd name="T96" fmla="*/ 2147483647 w 427"/>
                <a:gd name="T97" fmla="*/ 2147483647 h 651"/>
                <a:gd name="T98" fmla="*/ 2147483647 w 427"/>
                <a:gd name="T99" fmla="*/ 2147483647 h 651"/>
                <a:gd name="T100" fmla="*/ 2147483647 w 427"/>
                <a:gd name="T101" fmla="*/ 2147483647 h 651"/>
                <a:gd name="T102" fmla="*/ 2147483647 w 427"/>
                <a:gd name="T103" fmla="*/ 2147483647 h 651"/>
                <a:gd name="T104" fmla="*/ 2147483647 w 427"/>
                <a:gd name="T105" fmla="*/ 2147483647 h 651"/>
                <a:gd name="T106" fmla="*/ 2147483647 w 427"/>
                <a:gd name="T107" fmla="*/ 2147483647 h 651"/>
                <a:gd name="T108" fmla="*/ 2147483647 w 427"/>
                <a:gd name="T109" fmla="*/ 2147483647 h 651"/>
                <a:gd name="T110" fmla="*/ 2147483647 w 427"/>
                <a:gd name="T111" fmla="*/ 2147483647 h 651"/>
                <a:gd name="T112" fmla="*/ 2147483647 w 427"/>
                <a:gd name="T113" fmla="*/ 2147483647 h 651"/>
                <a:gd name="T114" fmla="*/ 2147483647 w 427"/>
                <a:gd name="T115" fmla="*/ 2147483647 h 651"/>
                <a:gd name="T116" fmla="*/ 2147483647 w 427"/>
                <a:gd name="T117" fmla="*/ 2147483647 h 651"/>
                <a:gd name="T118" fmla="*/ 2147483647 w 427"/>
                <a:gd name="T119" fmla="*/ 0 h 65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27"/>
                <a:gd name="T181" fmla="*/ 0 h 651"/>
                <a:gd name="T182" fmla="*/ 427 w 427"/>
                <a:gd name="T183" fmla="*/ 651 h 65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27" h="651">
                  <a:moveTo>
                    <a:pt x="351" y="0"/>
                  </a:moveTo>
                  <a:lnTo>
                    <a:pt x="349" y="2"/>
                  </a:lnTo>
                  <a:lnTo>
                    <a:pt x="344" y="6"/>
                  </a:lnTo>
                  <a:lnTo>
                    <a:pt x="340" y="8"/>
                  </a:lnTo>
                  <a:lnTo>
                    <a:pt x="336" y="12"/>
                  </a:lnTo>
                  <a:lnTo>
                    <a:pt x="330" y="16"/>
                  </a:lnTo>
                  <a:lnTo>
                    <a:pt x="325" y="21"/>
                  </a:lnTo>
                  <a:lnTo>
                    <a:pt x="319" y="25"/>
                  </a:lnTo>
                  <a:lnTo>
                    <a:pt x="311" y="31"/>
                  </a:lnTo>
                  <a:lnTo>
                    <a:pt x="304" y="37"/>
                  </a:lnTo>
                  <a:lnTo>
                    <a:pt x="296" y="42"/>
                  </a:lnTo>
                  <a:lnTo>
                    <a:pt x="292" y="46"/>
                  </a:lnTo>
                  <a:lnTo>
                    <a:pt x="288" y="50"/>
                  </a:lnTo>
                  <a:lnTo>
                    <a:pt x="285" y="52"/>
                  </a:lnTo>
                  <a:lnTo>
                    <a:pt x="279" y="56"/>
                  </a:lnTo>
                  <a:lnTo>
                    <a:pt x="275" y="59"/>
                  </a:lnTo>
                  <a:lnTo>
                    <a:pt x="269" y="63"/>
                  </a:lnTo>
                  <a:lnTo>
                    <a:pt x="266" y="67"/>
                  </a:lnTo>
                  <a:lnTo>
                    <a:pt x="262" y="71"/>
                  </a:lnTo>
                  <a:lnTo>
                    <a:pt x="256" y="75"/>
                  </a:lnTo>
                  <a:lnTo>
                    <a:pt x="252" y="76"/>
                  </a:lnTo>
                  <a:lnTo>
                    <a:pt x="247" y="80"/>
                  </a:lnTo>
                  <a:lnTo>
                    <a:pt x="241" y="86"/>
                  </a:lnTo>
                  <a:lnTo>
                    <a:pt x="237" y="88"/>
                  </a:lnTo>
                  <a:lnTo>
                    <a:pt x="231" y="94"/>
                  </a:lnTo>
                  <a:lnTo>
                    <a:pt x="226" y="97"/>
                  </a:lnTo>
                  <a:lnTo>
                    <a:pt x="222" y="101"/>
                  </a:lnTo>
                  <a:lnTo>
                    <a:pt x="216" y="105"/>
                  </a:lnTo>
                  <a:lnTo>
                    <a:pt x="212" y="109"/>
                  </a:lnTo>
                  <a:lnTo>
                    <a:pt x="207" y="113"/>
                  </a:lnTo>
                  <a:lnTo>
                    <a:pt x="201" y="116"/>
                  </a:lnTo>
                  <a:lnTo>
                    <a:pt x="195" y="120"/>
                  </a:lnTo>
                  <a:lnTo>
                    <a:pt x="192" y="124"/>
                  </a:lnTo>
                  <a:lnTo>
                    <a:pt x="186" y="128"/>
                  </a:lnTo>
                  <a:lnTo>
                    <a:pt x="180" y="134"/>
                  </a:lnTo>
                  <a:lnTo>
                    <a:pt x="174" y="137"/>
                  </a:lnTo>
                  <a:lnTo>
                    <a:pt x="171" y="139"/>
                  </a:lnTo>
                  <a:lnTo>
                    <a:pt x="165" y="143"/>
                  </a:lnTo>
                  <a:lnTo>
                    <a:pt x="159" y="149"/>
                  </a:lnTo>
                  <a:lnTo>
                    <a:pt x="155" y="153"/>
                  </a:lnTo>
                  <a:lnTo>
                    <a:pt x="150" y="154"/>
                  </a:lnTo>
                  <a:lnTo>
                    <a:pt x="144" y="158"/>
                  </a:lnTo>
                  <a:lnTo>
                    <a:pt x="140" y="164"/>
                  </a:lnTo>
                  <a:lnTo>
                    <a:pt x="135" y="166"/>
                  </a:lnTo>
                  <a:lnTo>
                    <a:pt x="131" y="170"/>
                  </a:lnTo>
                  <a:lnTo>
                    <a:pt x="125" y="173"/>
                  </a:lnTo>
                  <a:lnTo>
                    <a:pt x="121" y="177"/>
                  </a:lnTo>
                  <a:lnTo>
                    <a:pt x="117" y="181"/>
                  </a:lnTo>
                  <a:lnTo>
                    <a:pt x="112" y="183"/>
                  </a:lnTo>
                  <a:lnTo>
                    <a:pt x="108" y="187"/>
                  </a:lnTo>
                  <a:lnTo>
                    <a:pt x="104" y="191"/>
                  </a:lnTo>
                  <a:lnTo>
                    <a:pt x="98" y="192"/>
                  </a:lnTo>
                  <a:lnTo>
                    <a:pt x="95" y="196"/>
                  </a:lnTo>
                  <a:lnTo>
                    <a:pt x="91" y="198"/>
                  </a:lnTo>
                  <a:lnTo>
                    <a:pt x="85" y="202"/>
                  </a:lnTo>
                  <a:lnTo>
                    <a:pt x="81" y="204"/>
                  </a:lnTo>
                  <a:lnTo>
                    <a:pt x="78" y="208"/>
                  </a:lnTo>
                  <a:lnTo>
                    <a:pt x="74" y="210"/>
                  </a:lnTo>
                  <a:lnTo>
                    <a:pt x="70" y="213"/>
                  </a:lnTo>
                  <a:lnTo>
                    <a:pt x="66" y="215"/>
                  </a:lnTo>
                  <a:lnTo>
                    <a:pt x="62" y="217"/>
                  </a:lnTo>
                  <a:lnTo>
                    <a:pt x="59" y="219"/>
                  </a:lnTo>
                  <a:lnTo>
                    <a:pt x="55" y="221"/>
                  </a:lnTo>
                  <a:lnTo>
                    <a:pt x="49" y="225"/>
                  </a:lnTo>
                  <a:lnTo>
                    <a:pt x="43" y="231"/>
                  </a:lnTo>
                  <a:lnTo>
                    <a:pt x="36" y="234"/>
                  </a:lnTo>
                  <a:lnTo>
                    <a:pt x="32" y="238"/>
                  </a:lnTo>
                  <a:lnTo>
                    <a:pt x="26" y="242"/>
                  </a:lnTo>
                  <a:lnTo>
                    <a:pt x="22" y="246"/>
                  </a:lnTo>
                  <a:lnTo>
                    <a:pt x="17" y="248"/>
                  </a:lnTo>
                  <a:lnTo>
                    <a:pt x="13" y="251"/>
                  </a:lnTo>
                  <a:lnTo>
                    <a:pt x="11" y="255"/>
                  </a:lnTo>
                  <a:lnTo>
                    <a:pt x="7" y="259"/>
                  </a:lnTo>
                  <a:lnTo>
                    <a:pt x="3" y="265"/>
                  </a:lnTo>
                  <a:lnTo>
                    <a:pt x="0" y="270"/>
                  </a:lnTo>
                  <a:lnTo>
                    <a:pt x="0" y="278"/>
                  </a:lnTo>
                  <a:lnTo>
                    <a:pt x="0" y="286"/>
                  </a:lnTo>
                  <a:lnTo>
                    <a:pt x="0" y="289"/>
                  </a:lnTo>
                  <a:lnTo>
                    <a:pt x="2" y="293"/>
                  </a:lnTo>
                  <a:lnTo>
                    <a:pt x="3" y="297"/>
                  </a:lnTo>
                  <a:lnTo>
                    <a:pt x="5" y="301"/>
                  </a:lnTo>
                  <a:lnTo>
                    <a:pt x="7" y="305"/>
                  </a:lnTo>
                  <a:lnTo>
                    <a:pt x="11" y="310"/>
                  </a:lnTo>
                  <a:lnTo>
                    <a:pt x="17" y="316"/>
                  </a:lnTo>
                  <a:lnTo>
                    <a:pt x="21" y="322"/>
                  </a:lnTo>
                  <a:lnTo>
                    <a:pt x="24" y="328"/>
                  </a:lnTo>
                  <a:lnTo>
                    <a:pt x="30" y="333"/>
                  </a:lnTo>
                  <a:lnTo>
                    <a:pt x="34" y="339"/>
                  </a:lnTo>
                  <a:lnTo>
                    <a:pt x="41" y="347"/>
                  </a:lnTo>
                  <a:lnTo>
                    <a:pt x="47" y="352"/>
                  </a:lnTo>
                  <a:lnTo>
                    <a:pt x="53" y="360"/>
                  </a:lnTo>
                  <a:lnTo>
                    <a:pt x="60" y="367"/>
                  </a:lnTo>
                  <a:lnTo>
                    <a:pt x="68" y="375"/>
                  </a:lnTo>
                  <a:lnTo>
                    <a:pt x="76" y="383"/>
                  </a:lnTo>
                  <a:lnTo>
                    <a:pt x="83" y="390"/>
                  </a:lnTo>
                  <a:lnTo>
                    <a:pt x="87" y="394"/>
                  </a:lnTo>
                  <a:lnTo>
                    <a:pt x="91" y="398"/>
                  </a:lnTo>
                  <a:lnTo>
                    <a:pt x="97" y="402"/>
                  </a:lnTo>
                  <a:lnTo>
                    <a:pt x="100" y="405"/>
                  </a:lnTo>
                  <a:lnTo>
                    <a:pt x="104" y="409"/>
                  </a:lnTo>
                  <a:lnTo>
                    <a:pt x="108" y="413"/>
                  </a:lnTo>
                  <a:lnTo>
                    <a:pt x="114" y="417"/>
                  </a:lnTo>
                  <a:lnTo>
                    <a:pt x="117" y="421"/>
                  </a:lnTo>
                  <a:lnTo>
                    <a:pt x="121" y="426"/>
                  </a:lnTo>
                  <a:lnTo>
                    <a:pt x="127" y="430"/>
                  </a:lnTo>
                  <a:lnTo>
                    <a:pt x="131" y="434"/>
                  </a:lnTo>
                  <a:lnTo>
                    <a:pt x="136" y="438"/>
                  </a:lnTo>
                  <a:lnTo>
                    <a:pt x="140" y="442"/>
                  </a:lnTo>
                  <a:lnTo>
                    <a:pt x="144" y="447"/>
                  </a:lnTo>
                  <a:lnTo>
                    <a:pt x="150" y="451"/>
                  </a:lnTo>
                  <a:lnTo>
                    <a:pt x="154" y="455"/>
                  </a:lnTo>
                  <a:lnTo>
                    <a:pt x="157" y="459"/>
                  </a:lnTo>
                  <a:lnTo>
                    <a:pt x="163" y="463"/>
                  </a:lnTo>
                  <a:lnTo>
                    <a:pt x="169" y="468"/>
                  </a:lnTo>
                  <a:lnTo>
                    <a:pt x="173" y="472"/>
                  </a:lnTo>
                  <a:lnTo>
                    <a:pt x="178" y="476"/>
                  </a:lnTo>
                  <a:lnTo>
                    <a:pt x="182" y="480"/>
                  </a:lnTo>
                  <a:lnTo>
                    <a:pt x="186" y="483"/>
                  </a:lnTo>
                  <a:lnTo>
                    <a:pt x="192" y="487"/>
                  </a:lnTo>
                  <a:lnTo>
                    <a:pt x="195" y="491"/>
                  </a:lnTo>
                  <a:lnTo>
                    <a:pt x="201" y="495"/>
                  </a:lnTo>
                  <a:lnTo>
                    <a:pt x="207" y="499"/>
                  </a:lnTo>
                  <a:lnTo>
                    <a:pt x="211" y="504"/>
                  </a:lnTo>
                  <a:lnTo>
                    <a:pt x="214" y="508"/>
                  </a:lnTo>
                  <a:lnTo>
                    <a:pt x="220" y="510"/>
                  </a:lnTo>
                  <a:lnTo>
                    <a:pt x="224" y="514"/>
                  </a:lnTo>
                  <a:lnTo>
                    <a:pt x="230" y="518"/>
                  </a:lnTo>
                  <a:lnTo>
                    <a:pt x="233" y="522"/>
                  </a:lnTo>
                  <a:lnTo>
                    <a:pt x="239" y="525"/>
                  </a:lnTo>
                  <a:lnTo>
                    <a:pt x="243" y="529"/>
                  </a:lnTo>
                  <a:lnTo>
                    <a:pt x="249" y="533"/>
                  </a:lnTo>
                  <a:lnTo>
                    <a:pt x="252" y="537"/>
                  </a:lnTo>
                  <a:lnTo>
                    <a:pt x="256" y="541"/>
                  </a:lnTo>
                  <a:lnTo>
                    <a:pt x="262" y="542"/>
                  </a:lnTo>
                  <a:lnTo>
                    <a:pt x="266" y="546"/>
                  </a:lnTo>
                  <a:lnTo>
                    <a:pt x="269" y="550"/>
                  </a:lnTo>
                  <a:lnTo>
                    <a:pt x="273" y="554"/>
                  </a:lnTo>
                  <a:lnTo>
                    <a:pt x="279" y="558"/>
                  </a:lnTo>
                  <a:lnTo>
                    <a:pt x="283" y="560"/>
                  </a:lnTo>
                  <a:lnTo>
                    <a:pt x="287" y="563"/>
                  </a:lnTo>
                  <a:lnTo>
                    <a:pt x="290" y="565"/>
                  </a:lnTo>
                  <a:lnTo>
                    <a:pt x="294" y="569"/>
                  </a:lnTo>
                  <a:lnTo>
                    <a:pt x="298" y="571"/>
                  </a:lnTo>
                  <a:lnTo>
                    <a:pt x="302" y="575"/>
                  </a:lnTo>
                  <a:lnTo>
                    <a:pt x="307" y="577"/>
                  </a:lnTo>
                  <a:lnTo>
                    <a:pt x="309" y="580"/>
                  </a:lnTo>
                  <a:lnTo>
                    <a:pt x="315" y="582"/>
                  </a:lnTo>
                  <a:lnTo>
                    <a:pt x="321" y="588"/>
                  </a:lnTo>
                  <a:lnTo>
                    <a:pt x="328" y="594"/>
                  </a:lnTo>
                  <a:lnTo>
                    <a:pt x="336" y="598"/>
                  </a:lnTo>
                  <a:lnTo>
                    <a:pt x="344" y="603"/>
                  </a:lnTo>
                  <a:lnTo>
                    <a:pt x="349" y="605"/>
                  </a:lnTo>
                  <a:lnTo>
                    <a:pt x="355" y="611"/>
                  </a:lnTo>
                  <a:lnTo>
                    <a:pt x="361" y="615"/>
                  </a:lnTo>
                  <a:lnTo>
                    <a:pt x="366" y="618"/>
                  </a:lnTo>
                  <a:lnTo>
                    <a:pt x="372" y="620"/>
                  </a:lnTo>
                  <a:lnTo>
                    <a:pt x="378" y="624"/>
                  </a:lnTo>
                  <a:lnTo>
                    <a:pt x="383" y="628"/>
                  </a:lnTo>
                  <a:lnTo>
                    <a:pt x="389" y="632"/>
                  </a:lnTo>
                  <a:lnTo>
                    <a:pt x="393" y="634"/>
                  </a:lnTo>
                  <a:lnTo>
                    <a:pt x="397" y="636"/>
                  </a:lnTo>
                  <a:lnTo>
                    <a:pt x="401" y="638"/>
                  </a:lnTo>
                  <a:lnTo>
                    <a:pt x="404" y="639"/>
                  </a:lnTo>
                  <a:lnTo>
                    <a:pt x="410" y="643"/>
                  </a:lnTo>
                  <a:lnTo>
                    <a:pt x="418" y="647"/>
                  </a:lnTo>
                  <a:lnTo>
                    <a:pt x="420" y="647"/>
                  </a:lnTo>
                  <a:lnTo>
                    <a:pt x="423" y="649"/>
                  </a:lnTo>
                  <a:lnTo>
                    <a:pt x="425" y="651"/>
                  </a:lnTo>
                  <a:lnTo>
                    <a:pt x="427" y="651"/>
                  </a:lnTo>
                  <a:lnTo>
                    <a:pt x="425" y="649"/>
                  </a:lnTo>
                  <a:lnTo>
                    <a:pt x="421" y="645"/>
                  </a:lnTo>
                  <a:lnTo>
                    <a:pt x="418" y="641"/>
                  </a:lnTo>
                  <a:lnTo>
                    <a:pt x="416" y="638"/>
                  </a:lnTo>
                  <a:lnTo>
                    <a:pt x="412" y="632"/>
                  </a:lnTo>
                  <a:lnTo>
                    <a:pt x="408" y="628"/>
                  </a:lnTo>
                  <a:lnTo>
                    <a:pt x="402" y="620"/>
                  </a:lnTo>
                  <a:lnTo>
                    <a:pt x="397" y="615"/>
                  </a:lnTo>
                  <a:lnTo>
                    <a:pt x="391" y="609"/>
                  </a:lnTo>
                  <a:lnTo>
                    <a:pt x="387" y="601"/>
                  </a:lnTo>
                  <a:lnTo>
                    <a:pt x="380" y="594"/>
                  </a:lnTo>
                  <a:lnTo>
                    <a:pt x="374" y="586"/>
                  </a:lnTo>
                  <a:lnTo>
                    <a:pt x="370" y="582"/>
                  </a:lnTo>
                  <a:lnTo>
                    <a:pt x="368" y="579"/>
                  </a:lnTo>
                  <a:lnTo>
                    <a:pt x="364" y="575"/>
                  </a:lnTo>
                  <a:lnTo>
                    <a:pt x="363" y="571"/>
                  </a:lnTo>
                  <a:lnTo>
                    <a:pt x="357" y="565"/>
                  </a:lnTo>
                  <a:lnTo>
                    <a:pt x="353" y="561"/>
                  </a:lnTo>
                  <a:lnTo>
                    <a:pt x="351" y="558"/>
                  </a:lnTo>
                  <a:lnTo>
                    <a:pt x="347" y="554"/>
                  </a:lnTo>
                  <a:lnTo>
                    <a:pt x="344" y="548"/>
                  </a:lnTo>
                  <a:lnTo>
                    <a:pt x="340" y="544"/>
                  </a:lnTo>
                  <a:lnTo>
                    <a:pt x="336" y="541"/>
                  </a:lnTo>
                  <a:lnTo>
                    <a:pt x="332" y="537"/>
                  </a:lnTo>
                  <a:lnTo>
                    <a:pt x="328" y="531"/>
                  </a:lnTo>
                  <a:lnTo>
                    <a:pt x="325" y="527"/>
                  </a:lnTo>
                  <a:lnTo>
                    <a:pt x="321" y="522"/>
                  </a:lnTo>
                  <a:lnTo>
                    <a:pt x="317" y="518"/>
                  </a:lnTo>
                  <a:lnTo>
                    <a:pt x="313" y="512"/>
                  </a:lnTo>
                  <a:lnTo>
                    <a:pt x="309" y="508"/>
                  </a:lnTo>
                  <a:lnTo>
                    <a:pt x="306" y="504"/>
                  </a:lnTo>
                  <a:lnTo>
                    <a:pt x="302" y="499"/>
                  </a:lnTo>
                  <a:lnTo>
                    <a:pt x="298" y="495"/>
                  </a:lnTo>
                  <a:lnTo>
                    <a:pt x="292" y="491"/>
                  </a:lnTo>
                  <a:lnTo>
                    <a:pt x="290" y="485"/>
                  </a:lnTo>
                  <a:lnTo>
                    <a:pt x="287" y="482"/>
                  </a:lnTo>
                  <a:lnTo>
                    <a:pt x="281" y="476"/>
                  </a:lnTo>
                  <a:lnTo>
                    <a:pt x="279" y="472"/>
                  </a:lnTo>
                  <a:lnTo>
                    <a:pt x="275" y="468"/>
                  </a:lnTo>
                  <a:lnTo>
                    <a:pt x="271" y="463"/>
                  </a:lnTo>
                  <a:lnTo>
                    <a:pt x="268" y="459"/>
                  </a:lnTo>
                  <a:lnTo>
                    <a:pt x="264" y="455"/>
                  </a:lnTo>
                  <a:lnTo>
                    <a:pt x="260" y="451"/>
                  </a:lnTo>
                  <a:lnTo>
                    <a:pt x="256" y="445"/>
                  </a:lnTo>
                  <a:lnTo>
                    <a:pt x="249" y="438"/>
                  </a:lnTo>
                  <a:lnTo>
                    <a:pt x="243" y="430"/>
                  </a:lnTo>
                  <a:lnTo>
                    <a:pt x="239" y="426"/>
                  </a:lnTo>
                  <a:lnTo>
                    <a:pt x="235" y="423"/>
                  </a:lnTo>
                  <a:lnTo>
                    <a:pt x="231" y="419"/>
                  </a:lnTo>
                  <a:lnTo>
                    <a:pt x="230" y="415"/>
                  </a:lnTo>
                  <a:lnTo>
                    <a:pt x="222" y="409"/>
                  </a:lnTo>
                  <a:lnTo>
                    <a:pt x="218" y="402"/>
                  </a:lnTo>
                  <a:lnTo>
                    <a:pt x="211" y="396"/>
                  </a:lnTo>
                  <a:lnTo>
                    <a:pt x="207" y="390"/>
                  </a:lnTo>
                  <a:lnTo>
                    <a:pt x="201" y="385"/>
                  </a:lnTo>
                  <a:lnTo>
                    <a:pt x="197" y="379"/>
                  </a:lnTo>
                  <a:lnTo>
                    <a:pt x="192" y="373"/>
                  </a:lnTo>
                  <a:lnTo>
                    <a:pt x="188" y="369"/>
                  </a:lnTo>
                  <a:lnTo>
                    <a:pt x="184" y="364"/>
                  </a:lnTo>
                  <a:lnTo>
                    <a:pt x="180" y="360"/>
                  </a:lnTo>
                  <a:lnTo>
                    <a:pt x="174" y="354"/>
                  </a:lnTo>
                  <a:lnTo>
                    <a:pt x="173" y="350"/>
                  </a:lnTo>
                  <a:lnTo>
                    <a:pt x="169" y="347"/>
                  </a:lnTo>
                  <a:lnTo>
                    <a:pt x="167" y="341"/>
                  </a:lnTo>
                  <a:lnTo>
                    <a:pt x="165" y="337"/>
                  </a:lnTo>
                  <a:lnTo>
                    <a:pt x="163" y="333"/>
                  </a:lnTo>
                  <a:lnTo>
                    <a:pt x="159" y="329"/>
                  </a:lnTo>
                  <a:lnTo>
                    <a:pt x="159" y="326"/>
                  </a:lnTo>
                  <a:lnTo>
                    <a:pt x="157" y="320"/>
                  </a:lnTo>
                  <a:lnTo>
                    <a:pt x="155" y="316"/>
                  </a:lnTo>
                  <a:lnTo>
                    <a:pt x="155" y="312"/>
                  </a:lnTo>
                  <a:lnTo>
                    <a:pt x="155" y="308"/>
                  </a:lnTo>
                  <a:lnTo>
                    <a:pt x="155" y="305"/>
                  </a:lnTo>
                  <a:lnTo>
                    <a:pt x="155" y="299"/>
                  </a:lnTo>
                  <a:lnTo>
                    <a:pt x="155" y="295"/>
                  </a:lnTo>
                  <a:lnTo>
                    <a:pt x="155" y="291"/>
                  </a:lnTo>
                  <a:lnTo>
                    <a:pt x="157" y="286"/>
                  </a:lnTo>
                  <a:lnTo>
                    <a:pt x="157" y="282"/>
                  </a:lnTo>
                  <a:lnTo>
                    <a:pt x="159" y="276"/>
                  </a:lnTo>
                  <a:lnTo>
                    <a:pt x="161" y="272"/>
                  </a:lnTo>
                  <a:lnTo>
                    <a:pt x="163" y="267"/>
                  </a:lnTo>
                  <a:lnTo>
                    <a:pt x="167" y="261"/>
                  </a:lnTo>
                  <a:lnTo>
                    <a:pt x="169" y="255"/>
                  </a:lnTo>
                  <a:lnTo>
                    <a:pt x="171" y="250"/>
                  </a:lnTo>
                  <a:lnTo>
                    <a:pt x="174" y="244"/>
                  </a:lnTo>
                  <a:lnTo>
                    <a:pt x="178" y="238"/>
                  </a:lnTo>
                  <a:lnTo>
                    <a:pt x="182" y="232"/>
                  </a:lnTo>
                  <a:lnTo>
                    <a:pt x="186" y="227"/>
                  </a:lnTo>
                  <a:lnTo>
                    <a:pt x="190" y="221"/>
                  </a:lnTo>
                  <a:lnTo>
                    <a:pt x="195" y="213"/>
                  </a:lnTo>
                  <a:lnTo>
                    <a:pt x="199" y="208"/>
                  </a:lnTo>
                  <a:lnTo>
                    <a:pt x="203" y="200"/>
                  </a:lnTo>
                  <a:lnTo>
                    <a:pt x="209" y="194"/>
                  </a:lnTo>
                  <a:lnTo>
                    <a:pt x="212" y="189"/>
                  </a:lnTo>
                  <a:lnTo>
                    <a:pt x="218" y="181"/>
                  </a:lnTo>
                  <a:lnTo>
                    <a:pt x="224" y="175"/>
                  </a:lnTo>
                  <a:lnTo>
                    <a:pt x="228" y="168"/>
                  </a:lnTo>
                  <a:lnTo>
                    <a:pt x="231" y="162"/>
                  </a:lnTo>
                  <a:lnTo>
                    <a:pt x="237" y="154"/>
                  </a:lnTo>
                  <a:lnTo>
                    <a:pt x="243" y="149"/>
                  </a:lnTo>
                  <a:lnTo>
                    <a:pt x="247" y="143"/>
                  </a:lnTo>
                  <a:lnTo>
                    <a:pt x="252" y="135"/>
                  </a:lnTo>
                  <a:lnTo>
                    <a:pt x="256" y="130"/>
                  </a:lnTo>
                  <a:lnTo>
                    <a:pt x="262" y="124"/>
                  </a:lnTo>
                  <a:lnTo>
                    <a:pt x="268" y="116"/>
                  </a:lnTo>
                  <a:lnTo>
                    <a:pt x="271" y="111"/>
                  </a:lnTo>
                  <a:lnTo>
                    <a:pt x="275" y="105"/>
                  </a:lnTo>
                  <a:lnTo>
                    <a:pt x="281" y="99"/>
                  </a:lnTo>
                  <a:lnTo>
                    <a:pt x="285" y="94"/>
                  </a:lnTo>
                  <a:lnTo>
                    <a:pt x="290" y="88"/>
                  </a:lnTo>
                  <a:lnTo>
                    <a:pt x="294" y="84"/>
                  </a:lnTo>
                  <a:lnTo>
                    <a:pt x="298" y="78"/>
                  </a:lnTo>
                  <a:lnTo>
                    <a:pt x="302" y="75"/>
                  </a:lnTo>
                  <a:lnTo>
                    <a:pt x="306" y="69"/>
                  </a:lnTo>
                  <a:lnTo>
                    <a:pt x="309" y="63"/>
                  </a:lnTo>
                  <a:lnTo>
                    <a:pt x="313" y="59"/>
                  </a:lnTo>
                  <a:lnTo>
                    <a:pt x="315" y="54"/>
                  </a:lnTo>
                  <a:lnTo>
                    <a:pt x="319" y="50"/>
                  </a:lnTo>
                  <a:lnTo>
                    <a:pt x="321" y="46"/>
                  </a:lnTo>
                  <a:lnTo>
                    <a:pt x="325" y="42"/>
                  </a:lnTo>
                  <a:lnTo>
                    <a:pt x="328" y="35"/>
                  </a:lnTo>
                  <a:lnTo>
                    <a:pt x="334" y="29"/>
                  </a:lnTo>
                  <a:lnTo>
                    <a:pt x="336" y="23"/>
                  </a:lnTo>
                  <a:lnTo>
                    <a:pt x="340" y="18"/>
                  </a:lnTo>
                  <a:lnTo>
                    <a:pt x="342" y="14"/>
                  </a:lnTo>
                  <a:lnTo>
                    <a:pt x="345" y="10"/>
                  </a:lnTo>
                  <a:lnTo>
                    <a:pt x="345" y="6"/>
                  </a:lnTo>
                  <a:lnTo>
                    <a:pt x="347" y="4"/>
                  </a:lnTo>
                  <a:lnTo>
                    <a:pt x="351" y="2"/>
                  </a:lnTo>
                  <a:lnTo>
                    <a:pt x="351" y="0"/>
                  </a:lnTo>
                  <a:close/>
                </a:path>
              </a:pathLst>
            </a:custGeom>
            <a:solidFill>
              <a:srgbClr val="703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72" name="Freeform 48"/>
            <p:cNvSpPr>
              <a:spLocks/>
            </p:cNvSpPr>
            <p:nvPr/>
          </p:nvSpPr>
          <p:spPr bwMode="auto">
            <a:xfrm>
              <a:off x="1276350" y="5969000"/>
              <a:ext cx="325437" cy="301625"/>
            </a:xfrm>
            <a:custGeom>
              <a:avLst/>
              <a:gdLst>
                <a:gd name="T0" fmla="*/ 2147483647 w 410"/>
                <a:gd name="T1" fmla="*/ 2147483647 h 378"/>
                <a:gd name="T2" fmla="*/ 2147483647 w 410"/>
                <a:gd name="T3" fmla="*/ 2147483647 h 378"/>
                <a:gd name="T4" fmla="*/ 2147483647 w 410"/>
                <a:gd name="T5" fmla="*/ 2147483647 h 378"/>
                <a:gd name="T6" fmla="*/ 2147483647 w 410"/>
                <a:gd name="T7" fmla="*/ 2147483647 h 378"/>
                <a:gd name="T8" fmla="*/ 2147483647 w 410"/>
                <a:gd name="T9" fmla="*/ 2147483647 h 378"/>
                <a:gd name="T10" fmla="*/ 2147483647 w 410"/>
                <a:gd name="T11" fmla="*/ 2147483647 h 378"/>
                <a:gd name="T12" fmla="*/ 2147483647 w 410"/>
                <a:gd name="T13" fmla="*/ 2147483647 h 378"/>
                <a:gd name="T14" fmla="*/ 2147483647 w 410"/>
                <a:gd name="T15" fmla="*/ 2147483647 h 378"/>
                <a:gd name="T16" fmla="*/ 2147483647 w 410"/>
                <a:gd name="T17" fmla="*/ 2147483647 h 378"/>
                <a:gd name="T18" fmla="*/ 2147483647 w 410"/>
                <a:gd name="T19" fmla="*/ 2147483647 h 378"/>
                <a:gd name="T20" fmla="*/ 2147483647 w 410"/>
                <a:gd name="T21" fmla="*/ 2147483647 h 378"/>
                <a:gd name="T22" fmla="*/ 2147483647 w 410"/>
                <a:gd name="T23" fmla="*/ 2147483647 h 378"/>
                <a:gd name="T24" fmla="*/ 2147483647 w 410"/>
                <a:gd name="T25" fmla="*/ 2147483647 h 378"/>
                <a:gd name="T26" fmla="*/ 2147483647 w 410"/>
                <a:gd name="T27" fmla="*/ 2147483647 h 378"/>
                <a:gd name="T28" fmla="*/ 2147483647 w 410"/>
                <a:gd name="T29" fmla="*/ 2147483647 h 378"/>
                <a:gd name="T30" fmla="*/ 2147483647 w 410"/>
                <a:gd name="T31" fmla="*/ 2147483647 h 378"/>
                <a:gd name="T32" fmla="*/ 2147483647 w 410"/>
                <a:gd name="T33" fmla="*/ 2147483647 h 378"/>
                <a:gd name="T34" fmla="*/ 2147483647 w 410"/>
                <a:gd name="T35" fmla="*/ 2147483647 h 378"/>
                <a:gd name="T36" fmla="*/ 2147483647 w 410"/>
                <a:gd name="T37" fmla="*/ 2147483647 h 378"/>
                <a:gd name="T38" fmla="*/ 2147483647 w 410"/>
                <a:gd name="T39" fmla="*/ 2147483647 h 378"/>
                <a:gd name="T40" fmla="*/ 2147483647 w 410"/>
                <a:gd name="T41" fmla="*/ 2147483647 h 378"/>
                <a:gd name="T42" fmla="*/ 2147483647 w 410"/>
                <a:gd name="T43" fmla="*/ 2147483647 h 378"/>
                <a:gd name="T44" fmla="*/ 2147483647 w 410"/>
                <a:gd name="T45" fmla="*/ 2147483647 h 378"/>
                <a:gd name="T46" fmla="*/ 2147483647 w 410"/>
                <a:gd name="T47" fmla="*/ 2147483647 h 378"/>
                <a:gd name="T48" fmla="*/ 2147483647 w 410"/>
                <a:gd name="T49" fmla="*/ 2147483647 h 378"/>
                <a:gd name="T50" fmla="*/ 2147483647 w 410"/>
                <a:gd name="T51" fmla="*/ 2147483647 h 378"/>
                <a:gd name="T52" fmla="*/ 2147483647 w 410"/>
                <a:gd name="T53" fmla="*/ 2147483647 h 378"/>
                <a:gd name="T54" fmla="*/ 2147483647 w 410"/>
                <a:gd name="T55" fmla="*/ 2147483647 h 378"/>
                <a:gd name="T56" fmla="*/ 2147483647 w 410"/>
                <a:gd name="T57" fmla="*/ 2147483647 h 378"/>
                <a:gd name="T58" fmla="*/ 2147483647 w 410"/>
                <a:gd name="T59" fmla="*/ 2147483647 h 378"/>
                <a:gd name="T60" fmla="*/ 0 w 410"/>
                <a:gd name="T61" fmla="*/ 2147483647 h 378"/>
                <a:gd name="T62" fmla="*/ 2147483647 w 410"/>
                <a:gd name="T63" fmla="*/ 2147483647 h 378"/>
                <a:gd name="T64" fmla="*/ 2147483647 w 410"/>
                <a:gd name="T65" fmla="*/ 2147483647 h 378"/>
                <a:gd name="T66" fmla="*/ 2147483647 w 410"/>
                <a:gd name="T67" fmla="*/ 2147483647 h 378"/>
                <a:gd name="T68" fmla="*/ 2147483647 w 410"/>
                <a:gd name="T69" fmla="*/ 2147483647 h 378"/>
                <a:gd name="T70" fmla="*/ 2147483647 w 410"/>
                <a:gd name="T71" fmla="*/ 2147483647 h 378"/>
                <a:gd name="T72" fmla="*/ 2147483647 w 410"/>
                <a:gd name="T73" fmla="*/ 2147483647 h 378"/>
                <a:gd name="T74" fmla="*/ 2147483647 w 410"/>
                <a:gd name="T75" fmla="*/ 2147483647 h 378"/>
                <a:gd name="T76" fmla="*/ 2147483647 w 410"/>
                <a:gd name="T77" fmla="*/ 2147483647 h 378"/>
                <a:gd name="T78" fmla="*/ 2147483647 w 410"/>
                <a:gd name="T79" fmla="*/ 2147483647 h 378"/>
                <a:gd name="T80" fmla="*/ 2147483647 w 410"/>
                <a:gd name="T81" fmla="*/ 2147483647 h 378"/>
                <a:gd name="T82" fmla="*/ 2147483647 w 410"/>
                <a:gd name="T83" fmla="*/ 2147483647 h 378"/>
                <a:gd name="T84" fmla="*/ 2147483647 w 410"/>
                <a:gd name="T85" fmla="*/ 2147483647 h 378"/>
                <a:gd name="T86" fmla="*/ 2147483647 w 410"/>
                <a:gd name="T87" fmla="*/ 2147483647 h 378"/>
                <a:gd name="T88" fmla="*/ 2147483647 w 410"/>
                <a:gd name="T89" fmla="*/ 2147483647 h 378"/>
                <a:gd name="T90" fmla="*/ 2147483647 w 410"/>
                <a:gd name="T91" fmla="*/ 2147483647 h 378"/>
                <a:gd name="T92" fmla="*/ 2147483647 w 410"/>
                <a:gd name="T93" fmla="*/ 2147483647 h 378"/>
                <a:gd name="T94" fmla="*/ 2147483647 w 410"/>
                <a:gd name="T95" fmla="*/ 2147483647 h 378"/>
                <a:gd name="T96" fmla="*/ 2147483647 w 410"/>
                <a:gd name="T97" fmla="*/ 2147483647 h 378"/>
                <a:gd name="T98" fmla="*/ 2147483647 w 410"/>
                <a:gd name="T99" fmla="*/ 2147483647 h 378"/>
                <a:gd name="T100" fmla="*/ 2147483647 w 410"/>
                <a:gd name="T101" fmla="*/ 2147483647 h 378"/>
                <a:gd name="T102" fmla="*/ 2147483647 w 410"/>
                <a:gd name="T103" fmla="*/ 2147483647 h 378"/>
                <a:gd name="T104" fmla="*/ 2147483647 w 410"/>
                <a:gd name="T105" fmla="*/ 2147483647 h 378"/>
                <a:gd name="T106" fmla="*/ 2147483647 w 410"/>
                <a:gd name="T107" fmla="*/ 2147483647 h 37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10"/>
                <a:gd name="T163" fmla="*/ 0 h 378"/>
                <a:gd name="T164" fmla="*/ 410 w 410"/>
                <a:gd name="T165" fmla="*/ 378 h 37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10" h="378">
                  <a:moveTo>
                    <a:pt x="330" y="0"/>
                  </a:moveTo>
                  <a:lnTo>
                    <a:pt x="330" y="0"/>
                  </a:lnTo>
                  <a:lnTo>
                    <a:pt x="330" y="6"/>
                  </a:lnTo>
                  <a:lnTo>
                    <a:pt x="330" y="7"/>
                  </a:lnTo>
                  <a:lnTo>
                    <a:pt x="332" y="11"/>
                  </a:lnTo>
                  <a:lnTo>
                    <a:pt x="332" y="15"/>
                  </a:lnTo>
                  <a:lnTo>
                    <a:pt x="334" y="21"/>
                  </a:lnTo>
                  <a:lnTo>
                    <a:pt x="336" y="25"/>
                  </a:lnTo>
                  <a:lnTo>
                    <a:pt x="336" y="32"/>
                  </a:lnTo>
                  <a:lnTo>
                    <a:pt x="338" y="38"/>
                  </a:lnTo>
                  <a:lnTo>
                    <a:pt x="340" y="45"/>
                  </a:lnTo>
                  <a:lnTo>
                    <a:pt x="342" y="51"/>
                  </a:lnTo>
                  <a:lnTo>
                    <a:pt x="344" y="59"/>
                  </a:lnTo>
                  <a:lnTo>
                    <a:pt x="344" y="63"/>
                  </a:lnTo>
                  <a:lnTo>
                    <a:pt x="346" y="66"/>
                  </a:lnTo>
                  <a:lnTo>
                    <a:pt x="348" y="72"/>
                  </a:lnTo>
                  <a:lnTo>
                    <a:pt x="348" y="76"/>
                  </a:lnTo>
                  <a:lnTo>
                    <a:pt x="348" y="80"/>
                  </a:lnTo>
                  <a:lnTo>
                    <a:pt x="349" y="83"/>
                  </a:lnTo>
                  <a:lnTo>
                    <a:pt x="349" y="87"/>
                  </a:lnTo>
                  <a:lnTo>
                    <a:pt x="351" y="91"/>
                  </a:lnTo>
                  <a:lnTo>
                    <a:pt x="353" y="95"/>
                  </a:lnTo>
                  <a:lnTo>
                    <a:pt x="353" y="101"/>
                  </a:lnTo>
                  <a:lnTo>
                    <a:pt x="355" y="104"/>
                  </a:lnTo>
                  <a:lnTo>
                    <a:pt x="355" y="108"/>
                  </a:lnTo>
                  <a:lnTo>
                    <a:pt x="357" y="112"/>
                  </a:lnTo>
                  <a:lnTo>
                    <a:pt x="359" y="118"/>
                  </a:lnTo>
                  <a:lnTo>
                    <a:pt x="359" y="122"/>
                  </a:lnTo>
                  <a:lnTo>
                    <a:pt x="361" y="127"/>
                  </a:lnTo>
                  <a:lnTo>
                    <a:pt x="361" y="131"/>
                  </a:lnTo>
                  <a:lnTo>
                    <a:pt x="363" y="135"/>
                  </a:lnTo>
                  <a:lnTo>
                    <a:pt x="365" y="139"/>
                  </a:lnTo>
                  <a:lnTo>
                    <a:pt x="365" y="144"/>
                  </a:lnTo>
                  <a:lnTo>
                    <a:pt x="367" y="148"/>
                  </a:lnTo>
                  <a:lnTo>
                    <a:pt x="367" y="154"/>
                  </a:lnTo>
                  <a:lnTo>
                    <a:pt x="368" y="158"/>
                  </a:lnTo>
                  <a:lnTo>
                    <a:pt x="370" y="161"/>
                  </a:lnTo>
                  <a:lnTo>
                    <a:pt x="370" y="165"/>
                  </a:lnTo>
                  <a:lnTo>
                    <a:pt x="372" y="171"/>
                  </a:lnTo>
                  <a:lnTo>
                    <a:pt x="372" y="175"/>
                  </a:lnTo>
                  <a:lnTo>
                    <a:pt x="376" y="179"/>
                  </a:lnTo>
                  <a:lnTo>
                    <a:pt x="376" y="182"/>
                  </a:lnTo>
                  <a:lnTo>
                    <a:pt x="378" y="188"/>
                  </a:lnTo>
                  <a:lnTo>
                    <a:pt x="378" y="192"/>
                  </a:lnTo>
                  <a:lnTo>
                    <a:pt x="380" y="196"/>
                  </a:lnTo>
                  <a:lnTo>
                    <a:pt x="380" y="199"/>
                  </a:lnTo>
                  <a:lnTo>
                    <a:pt x="382" y="203"/>
                  </a:lnTo>
                  <a:lnTo>
                    <a:pt x="384" y="207"/>
                  </a:lnTo>
                  <a:lnTo>
                    <a:pt x="386" y="213"/>
                  </a:lnTo>
                  <a:lnTo>
                    <a:pt x="387" y="219"/>
                  </a:lnTo>
                  <a:lnTo>
                    <a:pt x="389" y="226"/>
                  </a:lnTo>
                  <a:lnTo>
                    <a:pt x="391" y="232"/>
                  </a:lnTo>
                  <a:lnTo>
                    <a:pt x="393" y="239"/>
                  </a:lnTo>
                  <a:lnTo>
                    <a:pt x="395" y="245"/>
                  </a:lnTo>
                  <a:lnTo>
                    <a:pt x="395" y="251"/>
                  </a:lnTo>
                  <a:lnTo>
                    <a:pt x="397" y="257"/>
                  </a:lnTo>
                  <a:lnTo>
                    <a:pt x="399" y="264"/>
                  </a:lnTo>
                  <a:lnTo>
                    <a:pt x="401" y="268"/>
                  </a:lnTo>
                  <a:lnTo>
                    <a:pt x="401" y="274"/>
                  </a:lnTo>
                  <a:lnTo>
                    <a:pt x="403" y="277"/>
                  </a:lnTo>
                  <a:lnTo>
                    <a:pt x="405" y="283"/>
                  </a:lnTo>
                  <a:lnTo>
                    <a:pt x="405" y="287"/>
                  </a:lnTo>
                  <a:lnTo>
                    <a:pt x="406" y="293"/>
                  </a:lnTo>
                  <a:lnTo>
                    <a:pt x="408" y="296"/>
                  </a:lnTo>
                  <a:lnTo>
                    <a:pt x="408" y="300"/>
                  </a:lnTo>
                  <a:lnTo>
                    <a:pt x="408" y="306"/>
                  </a:lnTo>
                  <a:lnTo>
                    <a:pt x="410" y="314"/>
                  </a:lnTo>
                  <a:lnTo>
                    <a:pt x="408" y="319"/>
                  </a:lnTo>
                  <a:lnTo>
                    <a:pt x="408" y="325"/>
                  </a:lnTo>
                  <a:lnTo>
                    <a:pt x="406" y="329"/>
                  </a:lnTo>
                  <a:lnTo>
                    <a:pt x="405" y="335"/>
                  </a:lnTo>
                  <a:lnTo>
                    <a:pt x="401" y="338"/>
                  </a:lnTo>
                  <a:lnTo>
                    <a:pt x="399" y="344"/>
                  </a:lnTo>
                  <a:lnTo>
                    <a:pt x="393" y="348"/>
                  </a:lnTo>
                  <a:lnTo>
                    <a:pt x="387" y="352"/>
                  </a:lnTo>
                  <a:lnTo>
                    <a:pt x="380" y="355"/>
                  </a:lnTo>
                  <a:lnTo>
                    <a:pt x="372" y="359"/>
                  </a:lnTo>
                  <a:lnTo>
                    <a:pt x="367" y="359"/>
                  </a:lnTo>
                  <a:lnTo>
                    <a:pt x="363" y="361"/>
                  </a:lnTo>
                  <a:lnTo>
                    <a:pt x="359" y="361"/>
                  </a:lnTo>
                  <a:lnTo>
                    <a:pt x="355" y="365"/>
                  </a:lnTo>
                  <a:lnTo>
                    <a:pt x="349" y="365"/>
                  </a:lnTo>
                  <a:lnTo>
                    <a:pt x="344" y="367"/>
                  </a:lnTo>
                  <a:lnTo>
                    <a:pt x="338" y="367"/>
                  </a:lnTo>
                  <a:lnTo>
                    <a:pt x="334" y="371"/>
                  </a:lnTo>
                  <a:lnTo>
                    <a:pt x="327" y="371"/>
                  </a:lnTo>
                  <a:lnTo>
                    <a:pt x="321" y="371"/>
                  </a:lnTo>
                  <a:lnTo>
                    <a:pt x="315" y="373"/>
                  </a:lnTo>
                  <a:lnTo>
                    <a:pt x="310" y="373"/>
                  </a:lnTo>
                  <a:lnTo>
                    <a:pt x="302" y="373"/>
                  </a:lnTo>
                  <a:lnTo>
                    <a:pt x="296" y="374"/>
                  </a:lnTo>
                  <a:lnTo>
                    <a:pt x="289" y="374"/>
                  </a:lnTo>
                  <a:lnTo>
                    <a:pt x="283" y="376"/>
                  </a:lnTo>
                  <a:lnTo>
                    <a:pt x="277" y="376"/>
                  </a:lnTo>
                  <a:lnTo>
                    <a:pt x="275" y="376"/>
                  </a:lnTo>
                  <a:lnTo>
                    <a:pt x="270" y="376"/>
                  </a:lnTo>
                  <a:lnTo>
                    <a:pt x="266" y="376"/>
                  </a:lnTo>
                  <a:lnTo>
                    <a:pt x="258" y="376"/>
                  </a:lnTo>
                  <a:lnTo>
                    <a:pt x="253" y="378"/>
                  </a:lnTo>
                  <a:lnTo>
                    <a:pt x="247" y="378"/>
                  </a:lnTo>
                  <a:lnTo>
                    <a:pt x="243" y="378"/>
                  </a:lnTo>
                  <a:lnTo>
                    <a:pt x="239" y="378"/>
                  </a:lnTo>
                  <a:lnTo>
                    <a:pt x="235" y="378"/>
                  </a:lnTo>
                  <a:lnTo>
                    <a:pt x="232" y="378"/>
                  </a:lnTo>
                  <a:lnTo>
                    <a:pt x="226" y="378"/>
                  </a:lnTo>
                  <a:lnTo>
                    <a:pt x="222" y="378"/>
                  </a:lnTo>
                  <a:lnTo>
                    <a:pt x="218" y="378"/>
                  </a:lnTo>
                  <a:lnTo>
                    <a:pt x="215" y="378"/>
                  </a:lnTo>
                  <a:lnTo>
                    <a:pt x="209" y="378"/>
                  </a:lnTo>
                  <a:lnTo>
                    <a:pt x="203" y="378"/>
                  </a:lnTo>
                  <a:lnTo>
                    <a:pt x="199" y="378"/>
                  </a:lnTo>
                  <a:lnTo>
                    <a:pt x="194" y="378"/>
                  </a:lnTo>
                  <a:lnTo>
                    <a:pt x="190" y="378"/>
                  </a:lnTo>
                  <a:lnTo>
                    <a:pt x="186" y="378"/>
                  </a:lnTo>
                  <a:lnTo>
                    <a:pt x="180" y="378"/>
                  </a:lnTo>
                  <a:lnTo>
                    <a:pt x="177" y="376"/>
                  </a:lnTo>
                  <a:lnTo>
                    <a:pt x="171" y="376"/>
                  </a:lnTo>
                  <a:lnTo>
                    <a:pt x="167" y="376"/>
                  </a:lnTo>
                  <a:lnTo>
                    <a:pt x="163" y="376"/>
                  </a:lnTo>
                  <a:lnTo>
                    <a:pt x="158" y="376"/>
                  </a:lnTo>
                  <a:lnTo>
                    <a:pt x="152" y="376"/>
                  </a:lnTo>
                  <a:lnTo>
                    <a:pt x="148" y="376"/>
                  </a:lnTo>
                  <a:lnTo>
                    <a:pt x="144" y="376"/>
                  </a:lnTo>
                  <a:lnTo>
                    <a:pt x="139" y="376"/>
                  </a:lnTo>
                  <a:lnTo>
                    <a:pt x="133" y="376"/>
                  </a:lnTo>
                  <a:lnTo>
                    <a:pt x="129" y="376"/>
                  </a:lnTo>
                  <a:lnTo>
                    <a:pt x="125" y="376"/>
                  </a:lnTo>
                  <a:lnTo>
                    <a:pt x="120" y="374"/>
                  </a:lnTo>
                  <a:lnTo>
                    <a:pt x="116" y="374"/>
                  </a:lnTo>
                  <a:lnTo>
                    <a:pt x="112" y="374"/>
                  </a:lnTo>
                  <a:lnTo>
                    <a:pt x="106" y="374"/>
                  </a:lnTo>
                  <a:lnTo>
                    <a:pt x="102" y="374"/>
                  </a:lnTo>
                  <a:lnTo>
                    <a:pt x="99" y="374"/>
                  </a:lnTo>
                  <a:lnTo>
                    <a:pt x="93" y="373"/>
                  </a:lnTo>
                  <a:lnTo>
                    <a:pt x="89" y="373"/>
                  </a:lnTo>
                  <a:lnTo>
                    <a:pt x="85" y="373"/>
                  </a:lnTo>
                  <a:lnTo>
                    <a:pt x="82" y="373"/>
                  </a:lnTo>
                  <a:lnTo>
                    <a:pt x="76" y="373"/>
                  </a:lnTo>
                  <a:lnTo>
                    <a:pt x="74" y="373"/>
                  </a:lnTo>
                  <a:lnTo>
                    <a:pt x="68" y="373"/>
                  </a:lnTo>
                  <a:lnTo>
                    <a:pt x="64" y="371"/>
                  </a:lnTo>
                  <a:lnTo>
                    <a:pt x="61" y="371"/>
                  </a:lnTo>
                  <a:lnTo>
                    <a:pt x="57" y="371"/>
                  </a:lnTo>
                  <a:lnTo>
                    <a:pt x="49" y="371"/>
                  </a:lnTo>
                  <a:lnTo>
                    <a:pt x="44" y="371"/>
                  </a:lnTo>
                  <a:lnTo>
                    <a:pt x="36" y="369"/>
                  </a:lnTo>
                  <a:lnTo>
                    <a:pt x="30" y="369"/>
                  </a:lnTo>
                  <a:lnTo>
                    <a:pt x="25" y="367"/>
                  </a:lnTo>
                  <a:lnTo>
                    <a:pt x="21" y="367"/>
                  </a:lnTo>
                  <a:lnTo>
                    <a:pt x="15" y="367"/>
                  </a:lnTo>
                  <a:lnTo>
                    <a:pt x="11" y="367"/>
                  </a:lnTo>
                  <a:lnTo>
                    <a:pt x="7" y="367"/>
                  </a:lnTo>
                  <a:lnTo>
                    <a:pt x="4" y="367"/>
                  </a:lnTo>
                  <a:lnTo>
                    <a:pt x="0" y="367"/>
                  </a:lnTo>
                  <a:lnTo>
                    <a:pt x="0" y="365"/>
                  </a:lnTo>
                  <a:lnTo>
                    <a:pt x="4" y="365"/>
                  </a:lnTo>
                  <a:lnTo>
                    <a:pt x="7" y="365"/>
                  </a:lnTo>
                  <a:lnTo>
                    <a:pt x="11" y="365"/>
                  </a:lnTo>
                  <a:lnTo>
                    <a:pt x="15" y="365"/>
                  </a:lnTo>
                  <a:lnTo>
                    <a:pt x="21" y="365"/>
                  </a:lnTo>
                  <a:lnTo>
                    <a:pt x="25" y="365"/>
                  </a:lnTo>
                  <a:lnTo>
                    <a:pt x="30" y="365"/>
                  </a:lnTo>
                  <a:lnTo>
                    <a:pt x="36" y="365"/>
                  </a:lnTo>
                  <a:lnTo>
                    <a:pt x="42" y="365"/>
                  </a:lnTo>
                  <a:lnTo>
                    <a:pt x="49" y="363"/>
                  </a:lnTo>
                  <a:lnTo>
                    <a:pt x="57" y="363"/>
                  </a:lnTo>
                  <a:lnTo>
                    <a:pt x="59" y="363"/>
                  </a:lnTo>
                  <a:lnTo>
                    <a:pt x="63" y="363"/>
                  </a:lnTo>
                  <a:lnTo>
                    <a:pt x="68" y="363"/>
                  </a:lnTo>
                  <a:lnTo>
                    <a:pt x="72" y="363"/>
                  </a:lnTo>
                  <a:lnTo>
                    <a:pt x="80" y="361"/>
                  </a:lnTo>
                  <a:lnTo>
                    <a:pt x="87" y="361"/>
                  </a:lnTo>
                  <a:lnTo>
                    <a:pt x="91" y="361"/>
                  </a:lnTo>
                  <a:lnTo>
                    <a:pt x="95" y="361"/>
                  </a:lnTo>
                  <a:lnTo>
                    <a:pt x="99" y="359"/>
                  </a:lnTo>
                  <a:lnTo>
                    <a:pt x="102" y="359"/>
                  </a:lnTo>
                  <a:lnTo>
                    <a:pt x="108" y="359"/>
                  </a:lnTo>
                  <a:lnTo>
                    <a:pt x="112" y="359"/>
                  </a:lnTo>
                  <a:lnTo>
                    <a:pt x="116" y="359"/>
                  </a:lnTo>
                  <a:lnTo>
                    <a:pt x="120" y="359"/>
                  </a:lnTo>
                  <a:lnTo>
                    <a:pt x="125" y="357"/>
                  </a:lnTo>
                  <a:lnTo>
                    <a:pt x="129" y="357"/>
                  </a:lnTo>
                  <a:lnTo>
                    <a:pt x="133" y="357"/>
                  </a:lnTo>
                  <a:lnTo>
                    <a:pt x="137" y="357"/>
                  </a:lnTo>
                  <a:lnTo>
                    <a:pt x="140" y="357"/>
                  </a:lnTo>
                  <a:lnTo>
                    <a:pt x="146" y="355"/>
                  </a:lnTo>
                  <a:lnTo>
                    <a:pt x="150" y="355"/>
                  </a:lnTo>
                  <a:lnTo>
                    <a:pt x="154" y="355"/>
                  </a:lnTo>
                  <a:lnTo>
                    <a:pt x="158" y="355"/>
                  </a:lnTo>
                  <a:lnTo>
                    <a:pt x="161" y="354"/>
                  </a:lnTo>
                  <a:lnTo>
                    <a:pt x="165" y="354"/>
                  </a:lnTo>
                  <a:lnTo>
                    <a:pt x="171" y="354"/>
                  </a:lnTo>
                  <a:lnTo>
                    <a:pt x="177" y="352"/>
                  </a:lnTo>
                  <a:lnTo>
                    <a:pt x="186" y="352"/>
                  </a:lnTo>
                  <a:lnTo>
                    <a:pt x="188" y="350"/>
                  </a:lnTo>
                  <a:lnTo>
                    <a:pt x="194" y="350"/>
                  </a:lnTo>
                  <a:lnTo>
                    <a:pt x="197" y="350"/>
                  </a:lnTo>
                  <a:lnTo>
                    <a:pt x="201" y="350"/>
                  </a:lnTo>
                  <a:lnTo>
                    <a:pt x="207" y="348"/>
                  </a:lnTo>
                  <a:lnTo>
                    <a:pt x="215" y="346"/>
                  </a:lnTo>
                  <a:lnTo>
                    <a:pt x="220" y="344"/>
                  </a:lnTo>
                  <a:lnTo>
                    <a:pt x="226" y="342"/>
                  </a:lnTo>
                  <a:lnTo>
                    <a:pt x="232" y="340"/>
                  </a:lnTo>
                  <a:lnTo>
                    <a:pt x="237" y="338"/>
                  </a:lnTo>
                  <a:lnTo>
                    <a:pt x="241" y="336"/>
                  </a:lnTo>
                  <a:lnTo>
                    <a:pt x="247" y="335"/>
                  </a:lnTo>
                  <a:lnTo>
                    <a:pt x="253" y="333"/>
                  </a:lnTo>
                  <a:lnTo>
                    <a:pt x="256" y="329"/>
                  </a:lnTo>
                  <a:lnTo>
                    <a:pt x="260" y="327"/>
                  </a:lnTo>
                  <a:lnTo>
                    <a:pt x="264" y="325"/>
                  </a:lnTo>
                  <a:lnTo>
                    <a:pt x="270" y="319"/>
                  </a:lnTo>
                  <a:lnTo>
                    <a:pt x="277" y="316"/>
                  </a:lnTo>
                  <a:lnTo>
                    <a:pt x="281" y="310"/>
                  </a:lnTo>
                  <a:lnTo>
                    <a:pt x="287" y="304"/>
                  </a:lnTo>
                  <a:lnTo>
                    <a:pt x="289" y="298"/>
                  </a:lnTo>
                  <a:lnTo>
                    <a:pt x="292" y="293"/>
                  </a:lnTo>
                  <a:lnTo>
                    <a:pt x="296" y="287"/>
                  </a:lnTo>
                  <a:lnTo>
                    <a:pt x="298" y="283"/>
                  </a:lnTo>
                  <a:lnTo>
                    <a:pt x="298" y="279"/>
                  </a:lnTo>
                  <a:lnTo>
                    <a:pt x="300" y="276"/>
                  </a:lnTo>
                  <a:lnTo>
                    <a:pt x="300" y="268"/>
                  </a:lnTo>
                  <a:lnTo>
                    <a:pt x="302" y="262"/>
                  </a:lnTo>
                  <a:lnTo>
                    <a:pt x="304" y="257"/>
                  </a:lnTo>
                  <a:lnTo>
                    <a:pt x="306" y="249"/>
                  </a:lnTo>
                  <a:lnTo>
                    <a:pt x="308" y="245"/>
                  </a:lnTo>
                  <a:lnTo>
                    <a:pt x="308" y="239"/>
                  </a:lnTo>
                  <a:lnTo>
                    <a:pt x="310" y="234"/>
                  </a:lnTo>
                  <a:lnTo>
                    <a:pt x="310" y="228"/>
                  </a:lnTo>
                  <a:lnTo>
                    <a:pt x="310" y="222"/>
                  </a:lnTo>
                  <a:lnTo>
                    <a:pt x="311" y="219"/>
                  </a:lnTo>
                  <a:lnTo>
                    <a:pt x="311" y="215"/>
                  </a:lnTo>
                  <a:lnTo>
                    <a:pt x="311" y="211"/>
                  </a:lnTo>
                  <a:lnTo>
                    <a:pt x="311" y="205"/>
                  </a:lnTo>
                  <a:lnTo>
                    <a:pt x="313" y="199"/>
                  </a:lnTo>
                  <a:lnTo>
                    <a:pt x="313" y="194"/>
                  </a:lnTo>
                  <a:lnTo>
                    <a:pt x="315" y="190"/>
                  </a:lnTo>
                  <a:lnTo>
                    <a:pt x="315" y="182"/>
                  </a:lnTo>
                  <a:lnTo>
                    <a:pt x="315" y="175"/>
                  </a:lnTo>
                  <a:lnTo>
                    <a:pt x="315" y="167"/>
                  </a:lnTo>
                  <a:lnTo>
                    <a:pt x="317" y="161"/>
                  </a:lnTo>
                  <a:lnTo>
                    <a:pt x="317" y="156"/>
                  </a:lnTo>
                  <a:lnTo>
                    <a:pt x="317" y="154"/>
                  </a:lnTo>
                  <a:lnTo>
                    <a:pt x="317" y="148"/>
                  </a:lnTo>
                  <a:lnTo>
                    <a:pt x="319" y="144"/>
                  </a:lnTo>
                  <a:lnTo>
                    <a:pt x="319" y="137"/>
                  </a:lnTo>
                  <a:lnTo>
                    <a:pt x="319" y="129"/>
                  </a:lnTo>
                  <a:lnTo>
                    <a:pt x="319" y="125"/>
                  </a:lnTo>
                  <a:lnTo>
                    <a:pt x="319" y="122"/>
                  </a:lnTo>
                  <a:lnTo>
                    <a:pt x="321" y="118"/>
                  </a:lnTo>
                  <a:lnTo>
                    <a:pt x="321" y="114"/>
                  </a:lnTo>
                  <a:lnTo>
                    <a:pt x="321" y="106"/>
                  </a:lnTo>
                  <a:lnTo>
                    <a:pt x="323" y="99"/>
                  </a:lnTo>
                  <a:lnTo>
                    <a:pt x="323" y="95"/>
                  </a:lnTo>
                  <a:lnTo>
                    <a:pt x="323" y="89"/>
                  </a:lnTo>
                  <a:lnTo>
                    <a:pt x="323" y="85"/>
                  </a:lnTo>
                  <a:lnTo>
                    <a:pt x="325" y="83"/>
                  </a:lnTo>
                  <a:lnTo>
                    <a:pt x="325" y="74"/>
                  </a:lnTo>
                  <a:lnTo>
                    <a:pt x="325" y="68"/>
                  </a:lnTo>
                  <a:lnTo>
                    <a:pt x="325" y="61"/>
                  </a:lnTo>
                  <a:lnTo>
                    <a:pt x="327" y="53"/>
                  </a:lnTo>
                  <a:lnTo>
                    <a:pt x="327" y="47"/>
                  </a:lnTo>
                  <a:lnTo>
                    <a:pt x="327" y="42"/>
                  </a:lnTo>
                  <a:lnTo>
                    <a:pt x="327" y="34"/>
                  </a:lnTo>
                  <a:lnTo>
                    <a:pt x="327" y="28"/>
                  </a:lnTo>
                  <a:lnTo>
                    <a:pt x="329" y="23"/>
                  </a:lnTo>
                  <a:lnTo>
                    <a:pt x="329" y="19"/>
                  </a:lnTo>
                  <a:lnTo>
                    <a:pt x="329" y="13"/>
                  </a:lnTo>
                  <a:lnTo>
                    <a:pt x="329" y="11"/>
                  </a:lnTo>
                  <a:lnTo>
                    <a:pt x="329" y="7"/>
                  </a:lnTo>
                  <a:lnTo>
                    <a:pt x="329" y="6"/>
                  </a:lnTo>
                  <a:lnTo>
                    <a:pt x="329" y="0"/>
                  </a:lnTo>
                  <a:lnTo>
                    <a:pt x="330" y="0"/>
                  </a:lnTo>
                  <a:close/>
                </a:path>
              </a:pathLst>
            </a:custGeom>
            <a:solidFill>
              <a:srgbClr val="703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73" name="Freeform 49"/>
            <p:cNvSpPr>
              <a:spLocks/>
            </p:cNvSpPr>
            <p:nvPr/>
          </p:nvSpPr>
          <p:spPr bwMode="auto">
            <a:xfrm>
              <a:off x="1265238" y="6440488"/>
              <a:ext cx="314325" cy="369887"/>
            </a:xfrm>
            <a:custGeom>
              <a:avLst/>
              <a:gdLst>
                <a:gd name="T0" fmla="*/ 2147483647 w 395"/>
                <a:gd name="T1" fmla="*/ 2147483647 h 466"/>
                <a:gd name="T2" fmla="*/ 2147483647 w 395"/>
                <a:gd name="T3" fmla="*/ 2147483647 h 466"/>
                <a:gd name="T4" fmla="*/ 2147483647 w 395"/>
                <a:gd name="T5" fmla="*/ 2147483647 h 466"/>
                <a:gd name="T6" fmla="*/ 2147483647 w 395"/>
                <a:gd name="T7" fmla="*/ 0 h 466"/>
                <a:gd name="T8" fmla="*/ 2147483647 w 395"/>
                <a:gd name="T9" fmla="*/ 0 h 466"/>
                <a:gd name="T10" fmla="*/ 2147483647 w 395"/>
                <a:gd name="T11" fmla="*/ 0 h 466"/>
                <a:gd name="T12" fmla="*/ 2147483647 w 395"/>
                <a:gd name="T13" fmla="*/ 0 h 466"/>
                <a:gd name="T14" fmla="*/ 2147483647 w 395"/>
                <a:gd name="T15" fmla="*/ 0 h 466"/>
                <a:gd name="T16" fmla="*/ 2147483647 w 395"/>
                <a:gd name="T17" fmla="*/ 0 h 466"/>
                <a:gd name="T18" fmla="*/ 2147483647 w 395"/>
                <a:gd name="T19" fmla="*/ 0 h 466"/>
                <a:gd name="T20" fmla="*/ 2147483647 w 395"/>
                <a:gd name="T21" fmla="*/ 2147483647 h 466"/>
                <a:gd name="T22" fmla="*/ 2147483647 w 395"/>
                <a:gd name="T23" fmla="*/ 2147483647 h 466"/>
                <a:gd name="T24" fmla="*/ 2147483647 w 395"/>
                <a:gd name="T25" fmla="*/ 2147483647 h 466"/>
                <a:gd name="T26" fmla="*/ 2147483647 w 395"/>
                <a:gd name="T27" fmla="*/ 2147483647 h 466"/>
                <a:gd name="T28" fmla="*/ 2147483647 w 395"/>
                <a:gd name="T29" fmla="*/ 2147483647 h 466"/>
                <a:gd name="T30" fmla="*/ 2147483647 w 395"/>
                <a:gd name="T31" fmla="*/ 2147483647 h 466"/>
                <a:gd name="T32" fmla="*/ 2147483647 w 395"/>
                <a:gd name="T33" fmla="*/ 2147483647 h 466"/>
                <a:gd name="T34" fmla="*/ 2147483647 w 395"/>
                <a:gd name="T35" fmla="*/ 2147483647 h 466"/>
                <a:gd name="T36" fmla="*/ 2147483647 w 395"/>
                <a:gd name="T37" fmla="*/ 2147483647 h 466"/>
                <a:gd name="T38" fmla="*/ 2147483647 w 395"/>
                <a:gd name="T39" fmla="*/ 2147483647 h 466"/>
                <a:gd name="T40" fmla="*/ 2147483647 w 395"/>
                <a:gd name="T41" fmla="*/ 2147483647 h 466"/>
                <a:gd name="T42" fmla="*/ 2147483647 w 395"/>
                <a:gd name="T43" fmla="*/ 2147483647 h 466"/>
                <a:gd name="T44" fmla="*/ 2147483647 w 395"/>
                <a:gd name="T45" fmla="*/ 2147483647 h 466"/>
                <a:gd name="T46" fmla="*/ 2147483647 w 395"/>
                <a:gd name="T47" fmla="*/ 2147483647 h 466"/>
                <a:gd name="T48" fmla="*/ 2147483647 w 395"/>
                <a:gd name="T49" fmla="*/ 2147483647 h 466"/>
                <a:gd name="T50" fmla="*/ 2147483647 w 395"/>
                <a:gd name="T51" fmla="*/ 2147483647 h 466"/>
                <a:gd name="T52" fmla="*/ 2147483647 w 395"/>
                <a:gd name="T53" fmla="*/ 2147483647 h 466"/>
                <a:gd name="T54" fmla="*/ 2147483647 w 395"/>
                <a:gd name="T55" fmla="*/ 2147483647 h 466"/>
                <a:gd name="T56" fmla="*/ 2147483647 w 395"/>
                <a:gd name="T57" fmla="*/ 2147483647 h 466"/>
                <a:gd name="T58" fmla="*/ 2147483647 w 395"/>
                <a:gd name="T59" fmla="*/ 2147483647 h 466"/>
                <a:gd name="T60" fmla="*/ 2147483647 w 395"/>
                <a:gd name="T61" fmla="*/ 2147483647 h 466"/>
                <a:gd name="T62" fmla="*/ 2147483647 w 395"/>
                <a:gd name="T63" fmla="*/ 2147483647 h 466"/>
                <a:gd name="T64" fmla="*/ 2147483647 w 395"/>
                <a:gd name="T65" fmla="*/ 2147483647 h 466"/>
                <a:gd name="T66" fmla="*/ 2147483647 w 395"/>
                <a:gd name="T67" fmla="*/ 2147483647 h 466"/>
                <a:gd name="T68" fmla="*/ 2147483647 w 395"/>
                <a:gd name="T69" fmla="*/ 2147483647 h 466"/>
                <a:gd name="T70" fmla="*/ 2147483647 w 395"/>
                <a:gd name="T71" fmla="*/ 2147483647 h 466"/>
                <a:gd name="T72" fmla="*/ 2147483647 w 395"/>
                <a:gd name="T73" fmla="*/ 2147483647 h 466"/>
                <a:gd name="T74" fmla="*/ 2147483647 w 395"/>
                <a:gd name="T75" fmla="*/ 2147483647 h 466"/>
                <a:gd name="T76" fmla="*/ 2147483647 w 395"/>
                <a:gd name="T77" fmla="*/ 2147483647 h 466"/>
                <a:gd name="T78" fmla="*/ 2147483647 w 395"/>
                <a:gd name="T79" fmla="*/ 2147483647 h 466"/>
                <a:gd name="T80" fmla="*/ 2147483647 w 395"/>
                <a:gd name="T81" fmla="*/ 2147483647 h 466"/>
                <a:gd name="T82" fmla="*/ 2147483647 w 395"/>
                <a:gd name="T83" fmla="*/ 2147483647 h 466"/>
                <a:gd name="T84" fmla="*/ 2147483647 w 395"/>
                <a:gd name="T85" fmla="*/ 2147483647 h 466"/>
                <a:gd name="T86" fmla="*/ 2147483647 w 395"/>
                <a:gd name="T87" fmla="*/ 2147483647 h 466"/>
                <a:gd name="T88" fmla="*/ 2147483647 w 395"/>
                <a:gd name="T89" fmla="*/ 2147483647 h 466"/>
                <a:gd name="T90" fmla="*/ 2147483647 w 395"/>
                <a:gd name="T91" fmla="*/ 2147483647 h 466"/>
                <a:gd name="T92" fmla="*/ 2147483647 w 395"/>
                <a:gd name="T93" fmla="*/ 2147483647 h 466"/>
                <a:gd name="T94" fmla="*/ 2147483647 w 395"/>
                <a:gd name="T95" fmla="*/ 2147483647 h 466"/>
                <a:gd name="T96" fmla="*/ 2147483647 w 395"/>
                <a:gd name="T97" fmla="*/ 2147483647 h 466"/>
                <a:gd name="T98" fmla="*/ 2147483647 w 395"/>
                <a:gd name="T99" fmla="*/ 2147483647 h 466"/>
                <a:gd name="T100" fmla="*/ 2147483647 w 395"/>
                <a:gd name="T101" fmla="*/ 2147483647 h 466"/>
                <a:gd name="T102" fmla="*/ 2147483647 w 395"/>
                <a:gd name="T103" fmla="*/ 2147483647 h 466"/>
                <a:gd name="T104" fmla="*/ 2147483647 w 395"/>
                <a:gd name="T105" fmla="*/ 2147483647 h 466"/>
                <a:gd name="T106" fmla="*/ 2147483647 w 395"/>
                <a:gd name="T107" fmla="*/ 2147483647 h 466"/>
                <a:gd name="T108" fmla="*/ 2147483647 w 395"/>
                <a:gd name="T109" fmla="*/ 2147483647 h 466"/>
                <a:gd name="T110" fmla="*/ 2147483647 w 395"/>
                <a:gd name="T111" fmla="*/ 2147483647 h 466"/>
                <a:gd name="T112" fmla="*/ 2147483647 w 395"/>
                <a:gd name="T113" fmla="*/ 2147483647 h 466"/>
                <a:gd name="T114" fmla="*/ 2147483647 w 395"/>
                <a:gd name="T115" fmla="*/ 2147483647 h 466"/>
                <a:gd name="T116" fmla="*/ 2147483647 w 395"/>
                <a:gd name="T117" fmla="*/ 2147483647 h 46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95"/>
                <a:gd name="T178" fmla="*/ 0 h 466"/>
                <a:gd name="T179" fmla="*/ 395 w 395"/>
                <a:gd name="T180" fmla="*/ 466 h 46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95" h="466">
                  <a:moveTo>
                    <a:pt x="0" y="6"/>
                  </a:moveTo>
                  <a:lnTo>
                    <a:pt x="0" y="6"/>
                  </a:lnTo>
                  <a:lnTo>
                    <a:pt x="5" y="6"/>
                  </a:lnTo>
                  <a:lnTo>
                    <a:pt x="7" y="6"/>
                  </a:lnTo>
                  <a:lnTo>
                    <a:pt x="11" y="6"/>
                  </a:lnTo>
                  <a:lnTo>
                    <a:pt x="15" y="6"/>
                  </a:lnTo>
                  <a:lnTo>
                    <a:pt x="20" y="6"/>
                  </a:lnTo>
                  <a:lnTo>
                    <a:pt x="24" y="4"/>
                  </a:lnTo>
                  <a:lnTo>
                    <a:pt x="30" y="4"/>
                  </a:lnTo>
                  <a:lnTo>
                    <a:pt x="36" y="4"/>
                  </a:lnTo>
                  <a:lnTo>
                    <a:pt x="41" y="4"/>
                  </a:lnTo>
                  <a:lnTo>
                    <a:pt x="49" y="2"/>
                  </a:lnTo>
                  <a:lnTo>
                    <a:pt x="55" y="2"/>
                  </a:lnTo>
                  <a:lnTo>
                    <a:pt x="58" y="2"/>
                  </a:lnTo>
                  <a:lnTo>
                    <a:pt x="62" y="2"/>
                  </a:lnTo>
                  <a:lnTo>
                    <a:pt x="66" y="2"/>
                  </a:lnTo>
                  <a:lnTo>
                    <a:pt x="72" y="2"/>
                  </a:lnTo>
                  <a:lnTo>
                    <a:pt x="77" y="2"/>
                  </a:lnTo>
                  <a:lnTo>
                    <a:pt x="87" y="2"/>
                  </a:lnTo>
                  <a:lnTo>
                    <a:pt x="91" y="0"/>
                  </a:lnTo>
                  <a:lnTo>
                    <a:pt x="95" y="0"/>
                  </a:lnTo>
                  <a:lnTo>
                    <a:pt x="98" y="0"/>
                  </a:lnTo>
                  <a:lnTo>
                    <a:pt x="104" y="0"/>
                  </a:lnTo>
                  <a:lnTo>
                    <a:pt x="108" y="0"/>
                  </a:lnTo>
                  <a:lnTo>
                    <a:pt x="112" y="0"/>
                  </a:lnTo>
                  <a:lnTo>
                    <a:pt x="115" y="0"/>
                  </a:lnTo>
                  <a:lnTo>
                    <a:pt x="121" y="0"/>
                  </a:lnTo>
                  <a:lnTo>
                    <a:pt x="125" y="0"/>
                  </a:lnTo>
                  <a:lnTo>
                    <a:pt x="129" y="0"/>
                  </a:lnTo>
                  <a:lnTo>
                    <a:pt x="134" y="0"/>
                  </a:lnTo>
                  <a:lnTo>
                    <a:pt x="138" y="0"/>
                  </a:lnTo>
                  <a:lnTo>
                    <a:pt x="144" y="0"/>
                  </a:lnTo>
                  <a:lnTo>
                    <a:pt x="148" y="0"/>
                  </a:lnTo>
                  <a:lnTo>
                    <a:pt x="152" y="0"/>
                  </a:lnTo>
                  <a:lnTo>
                    <a:pt x="155" y="0"/>
                  </a:lnTo>
                  <a:lnTo>
                    <a:pt x="161" y="0"/>
                  </a:lnTo>
                  <a:lnTo>
                    <a:pt x="165" y="0"/>
                  </a:lnTo>
                  <a:lnTo>
                    <a:pt x="169" y="0"/>
                  </a:lnTo>
                  <a:lnTo>
                    <a:pt x="174" y="0"/>
                  </a:lnTo>
                  <a:lnTo>
                    <a:pt x="178" y="0"/>
                  </a:lnTo>
                  <a:lnTo>
                    <a:pt x="182" y="0"/>
                  </a:lnTo>
                  <a:lnTo>
                    <a:pt x="188" y="0"/>
                  </a:lnTo>
                  <a:lnTo>
                    <a:pt x="191" y="0"/>
                  </a:lnTo>
                  <a:lnTo>
                    <a:pt x="195" y="0"/>
                  </a:lnTo>
                  <a:lnTo>
                    <a:pt x="199" y="0"/>
                  </a:lnTo>
                  <a:lnTo>
                    <a:pt x="205" y="0"/>
                  </a:lnTo>
                  <a:lnTo>
                    <a:pt x="209" y="0"/>
                  </a:lnTo>
                  <a:lnTo>
                    <a:pt x="212" y="0"/>
                  </a:lnTo>
                  <a:lnTo>
                    <a:pt x="216" y="0"/>
                  </a:lnTo>
                  <a:lnTo>
                    <a:pt x="220" y="0"/>
                  </a:lnTo>
                  <a:lnTo>
                    <a:pt x="226" y="0"/>
                  </a:lnTo>
                  <a:lnTo>
                    <a:pt x="228" y="0"/>
                  </a:lnTo>
                  <a:lnTo>
                    <a:pt x="233" y="2"/>
                  </a:lnTo>
                  <a:lnTo>
                    <a:pt x="237" y="2"/>
                  </a:lnTo>
                  <a:lnTo>
                    <a:pt x="241" y="2"/>
                  </a:lnTo>
                  <a:lnTo>
                    <a:pt x="248" y="2"/>
                  </a:lnTo>
                  <a:lnTo>
                    <a:pt x="254" y="2"/>
                  </a:lnTo>
                  <a:lnTo>
                    <a:pt x="262" y="4"/>
                  </a:lnTo>
                  <a:lnTo>
                    <a:pt x="269" y="6"/>
                  </a:lnTo>
                  <a:lnTo>
                    <a:pt x="275" y="6"/>
                  </a:lnTo>
                  <a:lnTo>
                    <a:pt x="281" y="8"/>
                  </a:lnTo>
                  <a:lnTo>
                    <a:pt x="288" y="8"/>
                  </a:lnTo>
                  <a:lnTo>
                    <a:pt x="294" y="10"/>
                  </a:lnTo>
                  <a:lnTo>
                    <a:pt x="300" y="10"/>
                  </a:lnTo>
                  <a:lnTo>
                    <a:pt x="305" y="12"/>
                  </a:lnTo>
                  <a:lnTo>
                    <a:pt x="311" y="13"/>
                  </a:lnTo>
                  <a:lnTo>
                    <a:pt x="317" y="15"/>
                  </a:lnTo>
                  <a:lnTo>
                    <a:pt x="323" y="15"/>
                  </a:lnTo>
                  <a:lnTo>
                    <a:pt x="326" y="17"/>
                  </a:lnTo>
                  <a:lnTo>
                    <a:pt x="332" y="19"/>
                  </a:lnTo>
                  <a:lnTo>
                    <a:pt x="336" y="21"/>
                  </a:lnTo>
                  <a:lnTo>
                    <a:pt x="340" y="23"/>
                  </a:lnTo>
                  <a:lnTo>
                    <a:pt x="345" y="23"/>
                  </a:lnTo>
                  <a:lnTo>
                    <a:pt x="349" y="27"/>
                  </a:lnTo>
                  <a:lnTo>
                    <a:pt x="353" y="29"/>
                  </a:lnTo>
                  <a:lnTo>
                    <a:pt x="361" y="33"/>
                  </a:lnTo>
                  <a:lnTo>
                    <a:pt x="366" y="36"/>
                  </a:lnTo>
                  <a:lnTo>
                    <a:pt x="372" y="40"/>
                  </a:lnTo>
                  <a:lnTo>
                    <a:pt x="378" y="44"/>
                  </a:lnTo>
                  <a:lnTo>
                    <a:pt x="381" y="50"/>
                  </a:lnTo>
                  <a:lnTo>
                    <a:pt x="385" y="53"/>
                  </a:lnTo>
                  <a:lnTo>
                    <a:pt x="387" y="59"/>
                  </a:lnTo>
                  <a:lnTo>
                    <a:pt x="391" y="65"/>
                  </a:lnTo>
                  <a:lnTo>
                    <a:pt x="393" y="71"/>
                  </a:lnTo>
                  <a:lnTo>
                    <a:pt x="393" y="78"/>
                  </a:lnTo>
                  <a:lnTo>
                    <a:pt x="393" y="80"/>
                  </a:lnTo>
                  <a:lnTo>
                    <a:pt x="393" y="84"/>
                  </a:lnTo>
                  <a:lnTo>
                    <a:pt x="393" y="90"/>
                  </a:lnTo>
                  <a:lnTo>
                    <a:pt x="395" y="93"/>
                  </a:lnTo>
                  <a:lnTo>
                    <a:pt x="393" y="99"/>
                  </a:lnTo>
                  <a:lnTo>
                    <a:pt x="393" y="103"/>
                  </a:lnTo>
                  <a:lnTo>
                    <a:pt x="393" y="107"/>
                  </a:lnTo>
                  <a:lnTo>
                    <a:pt x="393" y="112"/>
                  </a:lnTo>
                  <a:lnTo>
                    <a:pt x="391" y="118"/>
                  </a:lnTo>
                  <a:lnTo>
                    <a:pt x="391" y="124"/>
                  </a:lnTo>
                  <a:lnTo>
                    <a:pt x="389" y="130"/>
                  </a:lnTo>
                  <a:lnTo>
                    <a:pt x="389" y="137"/>
                  </a:lnTo>
                  <a:lnTo>
                    <a:pt x="387" y="143"/>
                  </a:lnTo>
                  <a:lnTo>
                    <a:pt x="385" y="150"/>
                  </a:lnTo>
                  <a:lnTo>
                    <a:pt x="385" y="158"/>
                  </a:lnTo>
                  <a:lnTo>
                    <a:pt x="383" y="166"/>
                  </a:lnTo>
                  <a:lnTo>
                    <a:pt x="383" y="169"/>
                  </a:lnTo>
                  <a:lnTo>
                    <a:pt x="381" y="173"/>
                  </a:lnTo>
                  <a:lnTo>
                    <a:pt x="381" y="177"/>
                  </a:lnTo>
                  <a:lnTo>
                    <a:pt x="381" y="183"/>
                  </a:lnTo>
                  <a:lnTo>
                    <a:pt x="380" y="187"/>
                  </a:lnTo>
                  <a:lnTo>
                    <a:pt x="380" y="190"/>
                  </a:lnTo>
                  <a:lnTo>
                    <a:pt x="378" y="196"/>
                  </a:lnTo>
                  <a:lnTo>
                    <a:pt x="378" y="202"/>
                  </a:lnTo>
                  <a:lnTo>
                    <a:pt x="378" y="206"/>
                  </a:lnTo>
                  <a:lnTo>
                    <a:pt x="376" y="209"/>
                  </a:lnTo>
                  <a:lnTo>
                    <a:pt x="374" y="215"/>
                  </a:lnTo>
                  <a:lnTo>
                    <a:pt x="374" y="221"/>
                  </a:lnTo>
                  <a:lnTo>
                    <a:pt x="372" y="225"/>
                  </a:lnTo>
                  <a:lnTo>
                    <a:pt x="372" y="228"/>
                  </a:lnTo>
                  <a:lnTo>
                    <a:pt x="370" y="234"/>
                  </a:lnTo>
                  <a:lnTo>
                    <a:pt x="370" y="240"/>
                  </a:lnTo>
                  <a:lnTo>
                    <a:pt x="368" y="246"/>
                  </a:lnTo>
                  <a:lnTo>
                    <a:pt x="368" y="251"/>
                  </a:lnTo>
                  <a:lnTo>
                    <a:pt x="366" y="255"/>
                  </a:lnTo>
                  <a:lnTo>
                    <a:pt x="366" y="261"/>
                  </a:lnTo>
                  <a:lnTo>
                    <a:pt x="364" y="266"/>
                  </a:lnTo>
                  <a:lnTo>
                    <a:pt x="362" y="272"/>
                  </a:lnTo>
                  <a:lnTo>
                    <a:pt x="362" y="278"/>
                  </a:lnTo>
                  <a:lnTo>
                    <a:pt x="362" y="284"/>
                  </a:lnTo>
                  <a:lnTo>
                    <a:pt x="361" y="289"/>
                  </a:lnTo>
                  <a:lnTo>
                    <a:pt x="361" y="295"/>
                  </a:lnTo>
                  <a:lnTo>
                    <a:pt x="359" y="301"/>
                  </a:lnTo>
                  <a:lnTo>
                    <a:pt x="357" y="306"/>
                  </a:lnTo>
                  <a:lnTo>
                    <a:pt x="357" y="310"/>
                  </a:lnTo>
                  <a:lnTo>
                    <a:pt x="355" y="316"/>
                  </a:lnTo>
                  <a:lnTo>
                    <a:pt x="355" y="322"/>
                  </a:lnTo>
                  <a:lnTo>
                    <a:pt x="355" y="327"/>
                  </a:lnTo>
                  <a:lnTo>
                    <a:pt x="353" y="333"/>
                  </a:lnTo>
                  <a:lnTo>
                    <a:pt x="351" y="339"/>
                  </a:lnTo>
                  <a:lnTo>
                    <a:pt x="351" y="344"/>
                  </a:lnTo>
                  <a:lnTo>
                    <a:pt x="349" y="350"/>
                  </a:lnTo>
                  <a:lnTo>
                    <a:pt x="349" y="354"/>
                  </a:lnTo>
                  <a:lnTo>
                    <a:pt x="347" y="360"/>
                  </a:lnTo>
                  <a:lnTo>
                    <a:pt x="345" y="365"/>
                  </a:lnTo>
                  <a:lnTo>
                    <a:pt x="345" y="371"/>
                  </a:lnTo>
                  <a:lnTo>
                    <a:pt x="345" y="375"/>
                  </a:lnTo>
                  <a:lnTo>
                    <a:pt x="343" y="381"/>
                  </a:lnTo>
                  <a:lnTo>
                    <a:pt x="342" y="384"/>
                  </a:lnTo>
                  <a:lnTo>
                    <a:pt x="342" y="390"/>
                  </a:lnTo>
                  <a:lnTo>
                    <a:pt x="340" y="394"/>
                  </a:lnTo>
                  <a:lnTo>
                    <a:pt x="340" y="400"/>
                  </a:lnTo>
                  <a:lnTo>
                    <a:pt x="338" y="403"/>
                  </a:lnTo>
                  <a:lnTo>
                    <a:pt x="338" y="409"/>
                  </a:lnTo>
                  <a:lnTo>
                    <a:pt x="338" y="411"/>
                  </a:lnTo>
                  <a:lnTo>
                    <a:pt x="336" y="417"/>
                  </a:lnTo>
                  <a:lnTo>
                    <a:pt x="336" y="420"/>
                  </a:lnTo>
                  <a:lnTo>
                    <a:pt x="334" y="424"/>
                  </a:lnTo>
                  <a:lnTo>
                    <a:pt x="334" y="432"/>
                  </a:lnTo>
                  <a:lnTo>
                    <a:pt x="332" y="440"/>
                  </a:lnTo>
                  <a:lnTo>
                    <a:pt x="330" y="445"/>
                  </a:lnTo>
                  <a:lnTo>
                    <a:pt x="330" y="449"/>
                  </a:lnTo>
                  <a:lnTo>
                    <a:pt x="328" y="455"/>
                  </a:lnTo>
                  <a:lnTo>
                    <a:pt x="328" y="459"/>
                  </a:lnTo>
                  <a:lnTo>
                    <a:pt x="328" y="464"/>
                  </a:lnTo>
                  <a:lnTo>
                    <a:pt x="328" y="466"/>
                  </a:lnTo>
                  <a:lnTo>
                    <a:pt x="328" y="464"/>
                  </a:lnTo>
                  <a:lnTo>
                    <a:pt x="328" y="459"/>
                  </a:lnTo>
                  <a:lnTo>
                    <a:pt x="328" y="455"/>
                  </a:lnTo>
                  <a:lnTo>
                    <a:pt x="328" y="449"/>
                  </a:lnTo>
                  <a:lnTo>
                    <a:pt x="328" y="443"/>
                  </a:lnTo>
                  <a:lnTo>
                    <a:pt x="328" y="438"/>
                  </a:lnTo>
                  <a:lnTo>
                    <a:pt x="328" y="432"/>
                  </a:lnTo>
                  <a:lnTo>
                    <a:pt x="328" y="424"/>
                  </a:lnTo>
                  <a:lnTo>
                    <a:pt x="328" y="420"/>
                  </a:lnTo>
                  <a:lnTo>
                    <a:pt x="328" y="415"/>
                  </a:lnTo>
                  <a:lnTo>
                    <a:pt x="328" y="411"/>
                  </a:lnTo>
                  <a:lnTo>
                    <a:pt x="328" y="407"/>
                  </a:lnTo>
                  <a:lnTo>
                    <a:pt x="328" y="403"/>
                  </a:lnTo>
                  <a:lnTo>
                    <a:pt x="328" y="398"/>
                  </a:lnTo>
                  <a:lnTo>
                    <a:pt x="328" y="394"/>
                  </a:lnTo>
                  <a:lnTo>
                    <a:pt x="330" y="390"/>
                  </a:lnTo>
                  <a:lnTo>
                    <a:pt x="330" y="384"/>
                  </a:lnTo>
                  <a:lnTo>
                    <a:pt x="330" y="381"/>
                  </a:lnTo>
                  <a:lnTo>
                    <a:pt x="330" y="375"/>
                  </a:lnTo>
                  <a:lnTo>
                    <a:pt x="332" y="371"/>
                  </a:lnTo>
                  <a:lnTo>
                    <a:pt x="332" y="365"/>
                  </a:lnTo>
                  <a:lnTo>
                    <a:pt x="332" y="360"/>
                  </a:lnTo>
                  <a:lnTo>
                    <a:pt x="332" y="356"/>
                  </a:lnTo>
                  <a:lnTo>
                    <a:pt x="332" y="350"/>
                  </a:lnTo>
                  <a:lnTo>
                    <a:pt x="332" y="344"/>
                  </a:lnTo>
                  <a:lnTo>
                    <a:pt x="332" y="339"/>
                  </a:lnTo>
                  <a:lnTo>
                    <a:pt x="332" y="335"/>
                  </a:lnTo>
                  <a:lnTo>
                    <a:pt x="332" y="329"/>
                  </a:lnTo>
                  <a:lnTo>
                    <a:pt x="332" y="323"/>
                  </a:lnTo>
                  <a:lnTo>
                    <a:pt x="332" y="318"/>
                  </a:lnTo>
                  <a:lnTo>
                    <a:pt x="332" y="312"/>
                  </a:lnTo>
                  <a:lnTo>
                    <a:pt x="332" y="308"/>
                  </a:lnTo>
                  <a:lnTo>
                    <a:pt x="332" y="303"/>
                  </a:lnTo>
                  <a:lnTo>
                    <a:pt x="332" y="297"/>
                  </a:lnTo>
                  <a:lnTo>
                    <a:pt x="332" y="291"/>
                  </a:lnTo>
                  <a:lnTo>
                    <a:pt x="332" y="287"/>
                  </a:lnTo>
                  <a:lnTo>
                    <a:pt x="332" y="282"/>
                  </a:lnTo>
                  <a:lnTo>
                    <a:pt x="332" y="276"/>
                  </a:lnTo>
                  <a:lnTo>
                    <a:pt x="332" y="270"/>
                  </a:lnTo>
                  <a:lnTo>
                    <a:pt x="332" y="266"/>
                  </a:lnTo>
                  <a:lnTo>
                    <a:pt x="332" y="261"/>
                  </a:lnTo>
                  <a:lnTo>
                    <a:pt x="332" y="255"/>
                  </a:lnTo>
                  <a:lnTo>
                    <a:pt x="332" y="251"/>
                  </a:lnTo>
                  <a:lnTo>
                    <a:pt x="332" y="246"/>
                  </a:lnTo>
                  <a:lnTo>
                    <a:pt x="332" y="242"/>
                  </a:lnTo>
                  <a:lnTo>
                    <a:pt x="332" y="236"/>
                  </a:lnTo>
                  <a:lnTo>
                    <a:pt x="332" y="232"/>
                  </a:lnTo>
                  <a:lnTo>
                    <a:pt x="332" y="228"/>
                  </a:lnTo>
                  <a:lnTo>
                    <a:pt x="332" y="223"/>
                  </a:lnTo>
                  <a:lnTo>
                    <a:pt x="332" y="219"/>
                  </a:lnTo>
                  <a:lnTo>
                    <a:pt x="332" y="215"/>
                  </a:lnTo>
                  <a:lnTo>
                    <a:pt x="332" y="211"/>
                  </a:lnTo>
                  <a:lnTo>
                    <a:pt x="332" y="207"/>
                  </a:lnTo>
                  <a:lnTo>
                    <a:pt x="332" y="202"/>
                  </a:lnTo>
                  <a:lnTo>
                    <a:pt x="332" y="198"/>
                  </a:lnTo>
                  <a:lnTo>
                    <a:pt x="332" y="194"/>
                  </a:lnTo>
                  <a:lnTo>
                    <a:pt x="330" y="188"/>
                  </a:lnTo>
                  <a:lnTo>
                    <a:pt x="330" y="181"/>
                  </a:lnTo>
                  <a:lnTo>
                    <a:pt x="330" y="175"/>
                  </a:lnTo>
                  <a:lnTo>
                    <a:pt x="328" y="168"/>
                  </a:lnTo>
                  <a:lnTo>
                    <a:pt x="328" y="162"/>
                  </a:lnTo>
                  <a:lnTo>
                    <a:pt x="328" y="158"/>
                  </a:lnTo>
                  <a:lnTo>
                    <a:pt x="326" y="154"/>
                  </a:lnTo>
                  <a:lnTo>
                    <a:pt x="326" y="149"/>
                  </a:lnTo>
                  <a:lnTo>
                    <a:pt x="324" y="145"/>
                  </a:lnTo>
                  <a:lnTo>
                    <a:pt x="324" y="141"/>
                  </a:lnTo>
                  <a:lnTo>
                    <a:pt x="323" y="133"/>
                  </a:lnTo>
                  <a:lnTo>
                    <a:pt x="323" y="130"/>
                  </a:lnTo>
                  <a:lnTo>
                    <a:pt x="319" y="124"/>
                  </a:lnTo>
                  <a:lnTo>
                    <a:pt x="317" y="120"/>
                  </a:lnTo>
                  <a:lnTo>
                    <a:pt x="315" y="116"/>
                  </a:lnTo>
                  <a:lnTo>
                    <a:pt x="313" y="112"/>
                  </a:lnTo>
                  <a:lnTo>
                    <a:pt x="307" y="107"/>
                  </a:lnTo>
                  <a:lnTo>
                    <a:pt x="302" y="103"/>
                  </a:lnTo>
                  <a:lnTo>
                    <a:pt x="300" y="99"/>
                  </a:lnTo>
                  <a:lnTo>
                    <a:pt x="296" y="95"/>
                  </a:lnTo>
                  <a:lnTo>
                    <a:pt x="292" y="91"/>
                  </a:lnTo>
                  <a:lnTo>
                    <a:pt x="290" y="88"/>
                  </a:lnTo>
                  <a:lnTo>
                    <a:pt x="285" y="84"/>
                  </a:lnTo>
                  <a:lnTo>
                    <a:pt x="281" y="80"/>
                  </a:lnTo>
                  <a:lnTo>
                    <a:pt x="277" y="76"/>
                  </a:lnTo>
                  <a:lnTo>
                    <a:pt x="271" y="72"/>
                  </a:lnTo>
                  <a:lnTo>
                    <a:pt x="264" y="67"/>
                  </a:lnTo>
                  <a:lnTo>
                    <a:pt x="258" y="63"/>
                  </a:lnTo>
                  <a:lnTo>
                    <a:pt x="254" y="61"/>
                  </a:lnTo>
                  <a:lnTo>
                    <a:pt x="248" y="59"/>
                  </a:lnTo>
                  <a:lnTo>
                    <a:pt x="245" y="57"/>
                  </a:lnTo>
                  <a:lnTo>
                    <a:pt x="241" y="55"/>
                  </a:lnTo>
                  <a:lnTo>
                    <a:pt x="237" y="52"/>
                  </a:lnTo>
                  <a:lnTo>
                    <a:pt x="231" y="50"/>
                  </a:lnTo>
                  <a:lnTo>
                    <a:pt x="226" y="48"/>
                  </a:lnTo>
                  <a:lnTo>
                    <a:pt x="222" y="46"/>
                  </a:lnTo>
                  <a:lnTo>
                    <a:pt x="214" y="44"/>
                  </a:lnTo>
                  <a:lnTo>
                    <a:pt x="209" y="42"/>
                  </a:lnTo>
                  <a:lnTo>
                    <a:pt x="203" y="40"/>
                  </a:lnTo>
                  <a:lnTo>
                    <a:pt x="197" y="38"/>
                  </a:lnTo>
                  <a:lnTo>
                    <a:pt x="190" y="36"/>
                  </a:lnTo>
                  <a:lnTo>
                    <a:pt x="182" y="34"/>
                  </a:lnTo>
                  <a:lnTo>
                    <a:pt x="174" y="33"/>
                  </a:lnTo>
                  <a:lnTo>
                    <a:pt x="167" y="31"/>
                  </a:lnTo>
                  <a:lnTo>
                    <a:pt x="163" y="29"/>
                  </a:lnTo>
                  <a:lnTo>
                    <a:pt x="159" y="29"/>
                  </a:lnTo>
                  <a:lnTo>
                    <a:pt x="155" y="29"/>
                  </a:lnTo>
                  <a:lnTo>
                    <a:pt x="152" y="27"/>
                  </a:lnTo>
                  <a:lnTo>
                    <a:pt x="146" y="27"/>
                  </a:lnTo>
                  <a:lnTo>
                    <a:pt x="144" y="27"/>
                  </a:lnTo>
                  <a:lnTo>
                    <a:pt x="138" y="25"/>
                  </a:lnTo>
                  <a:lnTo>
                    <a:pt x="134" y="25"/>
                  </a:lnTo>
                  <a:lnTo>
                    <a:pt x="131" y="23"/>
                  </a:lnTo>
                  <a:lnTo>
                    <a:pt x="127" y="23"/>
                  </a:lnTo>
                  <a:lnTo>
                    <a:pt x="123" y="21"/>
                  </a:lnTo>
                  <a:lnTo>
                    <a:pt x="119" y="21"/>
                  </a:lnTo>
                  <a:lnTo>
                    <a:pt x="115" y="19"/>
                  </a:lnTo>
                  <a:lnTo>
                    <a:pt x="110" y="19"/>
                  </a:lnTo>
                  <a:lnTo>
                    <a:pt x="106" y="19"/>
                  </a:lnTo>
                  <a:lnTo>
                    <a:pt x="102" y="19"/>
                  </a:lnTo>
                  <a:lnTo>
                    <a:pt x="98" y="17"/>
                  </a:lnTo>
                  <a:lnTo>
                    <a:pt x="95" y="17"/>
                  </a:lnTo>
                  <a:lnTo>
                    <a:pt x="89" y="17"/>
                  </a:lnTo>
                  <a:lnTo>
                    <a:pt x="87" y="17"/>
                  </a:lnTo>
                  <a:lnTo>
                    <a:pt x="77" y="15"/>
                  </a:lnTo>
                  <a:lnTo>
                    <a:pt x="72" y="15"/>
                  </a:lnTo>
                  <a:lnTo>
                    <a:pt x="64" y="13"/>
                  </a:lnTo>
                  <a:lnTo>
                    <a:pt x="57" y="13"/>
                  </a:lnTo>
                  <a:lnTo>
                    <a:pt x="49" y="12"/>
                  </a:lnTo>
                  <a:lnTo>
                    <a:pt x="43" y="12"/>
                  </a:lnTo>
                  <a:lnTo>
                    <a:pt x="36" y="10"/>
                  </a:lnTo>
                  <a:lnTo>
                    <a:pt x="30" y="10"/>
                  </a:lnTo>
                  <a:lnTo>
                    <a:pt x="24" y="8"/>
                  </a:lnTo>
                  <a:lnTo>
                    <a:pt x="20" y="8"/>
                  </a:lnTo>
                  <a:lnTo>
                    <a:pt x="15" y="8"/>
                  </a:lnTo>
                  <a:lnTo>
                    <a:pt x="11" y="8"/>
                  </a:lnTo>
                  <a:lnTo>
                    <a:pt x="7" y="6"/>
                  </a:lnTo>
                  <a:lnTo>
                    <a:pt x="5" y="6"/>
                  </a:lnTo>
                  <a:lnTo>
                    <a:pt x="0" y="6"/>
                  </a:lnTo>
                  <a:close/>
                </a:path>
              </a:pathLst>
            </a:custGeom>
            <a:solidFill>
              <a:srgbClr val="703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74" name="Freeform 50"/>
            <p:cNvSpPr>
              <a:spLocks/>
            </p:cNvSpPr>
            <p:nvPr/>
          </p:nvSpPr>
          <p:spPr bwMode="auto">
            <a:xfrm>
              <a:off x="1709738" y="6527800"/>
              <a:ext cx="355600" cy="298450"/>
            </a:xfrm>
            <a:custGeom>
              <a:avLst/>
              <a:gdLst>
                <a:gd name="T0" fmla="*/ 0 w 449"/>
                <a:gd name="T1" fmla="*/ 2147483647 h 375"/>
                <a:gd name="T2" fmla="*/ 2147483647 w 449"/>
                <a:gd name="T3" fmla="*/ 2147483647 h 375"/>
                <a:gd name="T4" fmla="*/ 2147483647 w 449"/>
                <a:gd name="T5" fmla="*/ 2147483647 h 375"/>
                <a:gd name="T6" fmla="*/ 2147483647 w 449"/>
                <a:gd name="T7" fmla="*/ 2147483647 h 375"/>
                <a:gd name="T8" fmla="*/ 2147483647 w 449"/>
                <a:gd name="T9" fmla="*/ 2147483647 h 375"/>
                <a:gd name="T10" fmla="*/ 2147483647 w 449"/>
                <a:gd name="T11" fmla="*/ 2147483647 h 375"/>
                <a:gd name="T12" fmla="*/ 2147483647 w 449"/>
                <a:gd name="T13" fmla="*/ 2147483647 h 375"/>
                <a:gd name="T14" fmla="*/ 2147483647 w 449"/>
                <a:gd name="T15" fmla="*/ 2147483647 h 375"/>
                <a:gd name="T16" fmla="*/ 2147483647 w 449"/>
                <a:gd name="T17" fmla="*/ 2147483647 h 375"/>
                <a:gd name="T18" fmla="*/ 2147483647 w 449"/>
                <a:gd name="T19" fmla="*/ 2147483647 h 375"/>
                <a:gd name="T20" fmla="*/ 2147483647 w 449"/>
                <a:gd name="T21" fmla="*/ 2147483647 h 375"/>
                <a:gd name="T22" fmla="*/ 2147483647 w 449"/>
                <a:gd name="T23" fmla="*/ 2147483647 h 375"/>
                <a:gd name="T24" fmla="*/ 2147483647 w 449"/>
                <a:gd name="T25" fmla="*/ 2147483647 h 375"/>
                <a:gd name="T26" fmla="*/ 2147483647 w 449"/>
                <a:gd name="T27" fmla="*/ 2147483647 h 375"/>
                <a:gd name="T28" fmla="*/ 2147483647 w 449"/>
                <a:gd name="T29" fmla="*/ 2147483647 h 375"/>
                <a:gd name="T30" fmla="*/ 2147483647 w 449"/>
                <a:gd name="T31" fmla="*/ 2147483647 h 375"/>
                <a:gd name="T32" fmla="*/ 2147483647 w 449"/>
                <a:gd name="T33" fmla="*/ 2147483647 h 375"/>
                <a:gd name="T34" fmla="*/ 2147483647 w 449"/>
                <a:gd name="T35" fmla="*/ 0 h 375"/>
                <a:gd name="T36" fmla="*/ 2147483647 w 449"/>
                <a:gd name="T37" fmla="*/ 2147483647 h 375"/>
                <a:gd name="T38" fmla="*/ 2147483647 w 449"/>
                <a:gd name="T39" fmla="*/ 2147483647 h 375"/>
                <a:gd name="T40" fmla="*/ 2147483647 w 449"/>
                <a:gd name="T41" fmla="*/ 2147483647 h 375"/>
                <a:gd name="T42" fmla="*/ 2147483647 w 449"/>
                <a:gd name="T43" fmla="*/ 2147483647 h 375"/>
                <a:gd name="T44" fmla="*/ 2147483647 w 449"/>
                <a:gd name="T45" fmla="*/ 2147483647 h 375"/>
                <a:gd name="T46" fmla="*/ 2147483647 w 449"/>
                <a:gd name="T47" fmla="*/ 2147483647 h 375"/>
                <a:gd name="T48" fmla="*/ 2147483647 w 449"/>
                <a:gd name="T49" fmla="*/ 2147483647 h 375"/>
                <a:gd name="T50" fmla="*/ 2147483647 w 449"/>
                <a:gd name="T51" fmla="*/ 2147483647 h 375"/>
                <a:gd name="T52" fmla="*/ 2147483647 w 449"/>
                <a:gd name="T53" fmla="*/ 2147483647 h 375"/>
                <a:gd name="T54" fmla="*/ 2147483647 w 449"/>
                <a:gd name="T55" fmla="*/ 2147483647 h 375"/>
                <a:gd name="T56" fmla="*/ 2147483647 w 449"/>
                <a:gd name="T57" fmla="*/ 2147483647 h 375"/>
                <a:gd name="T58" fmla="*/ 2147483647 w 449"/>
                <a:gd name="T59" fmla="*/ 2147483647 h 375"/>
                <a:gd name="T60" fmla="*/ 2147483647 w 449"/>
                <a:gd name="T61" fmla="*/ 2147483647 h 375"/>
                <a:gd name="T62" fmla="*/ 2147483647 w 449"/>
                <a:gd name="T63" fmla="*/ 2147483647 h 375"/>
                <a:gd name="T64" fmla="*/ 2147483647 w 449"/>
                <a:gd name="T65" fmla="*/ 2147483647 h 375"/>
                <a:gd name="T66" fmla="*/ 2147483647 w 449"/>
                <a:gd name="T67" fmla="*/ 2147483647 h 375"/>
                <a:gd name="T68" fmla="*/ 2147483647 w 449"/>
                <a:gd name="T69" fmla="*/ 2147483647 h 375"/>
                <a:gd name="T70" fmla="*/ 2147483647 w 449"/>
                <a:gd name="T71" fmla="*/ 2147483647 h 375"/>
                <a:gd name="T72" fmla="*/ 2147483647 w 449"/>
                <a:gd name="T73" fmla="*/ 2147483647 h 375"/>
                <a:gd name="T74" fmla="*/ 2147483647 w 449"/>
                <a:gd name="T75" fmla="*/ 2147483647 h 375"/>
                <a:gd name="T76" fmla="*/ 2147483647 w 449"/>
                <a:gd name="T77" fmla="*/ 2147483647 h 375"/>
                <a:gd name="T78" fmla="*/ 2147483647 w 449"/>
                <a:gd name="T79" fmla="*/ 2147483647 h 375"/>
                <a:gd name="T80" fmla="*/ 2147483647 w 449"/>
                <a:gd name="T81" fmla="*/ 2147483647 h 375"/>
                <a:gd name="T82" fmla="*/ 2147483647 w 449"/>
                <a:gd name="T83" fmla="*/ 2147483647 h 375"/>
                <a:gd name="T84" fmla="*/ 2147483647 w 449"/>
                <a:gd name="T85" fmla="*/ 2147483647 h 375"/>
                <a:gd name="T86" fmla="*/ 2147483647 w 449"/>
                <a:gd name="T87" fmla="*/ 2147483647 h 375"/>
                <a:gd name="T88" fmla="*/ 2147483647 w 449"/>
                <a:gd name="T89" fmla="*/ 2147483647 h 375"/>
                <a:gd name="T90" fmla="*/ 2147483647 w 449"/>
                <a:gd name="T91" fmla="*/ 2147483647 h 375"/>
                <a:gd name="T92" fmla="*/ 2147483647 w 449"/>
                <a:gd name="T93" fmla="*/ 2147483647 h 375"/>
                <a:gd name="T94" fmla="*/ 2147483647 w 449"/>
                <a:gd name="T95" fmla="*/ 2147483647 h 375"/>
                <a:gd name="T96" fmla="*/ 2147483647 w 449"/>
                <a:gd name="T97" fmla="*/ 2147483647 h 375"/>
                <a:gd name="T98" fmla="*/ 2147483647 w 449"/>
                <a:gd name="T99" fmla="*/ 2147483647 h 375"/>
                <a:gd name="T100" fmla="*/ 2147483647 w 449"/>
                <a:gd name="T101" fmla="*/ 2147483647 h 375"/>
                <a:gd name="T102" fmla="*/ 2147483647 w 449"/>
                <a:gd name="T103" fmla="*/ 2147483647 h 375"/>
                <a:gd name="T104" fmla="*/ 2147483647 w 449"/>
                <a:gd name="T105" fmla="*/ 2147483647 h 375"/>
                <a:gd name="T106" fmla="*/ 2147483647 w 449"/>
                <a:gd name="T107" fmla="*/ 2147483647 h 375"/>
                <a:gd name="T108" fmla="*/ 2147483647 w 449"/>
                <a:gd name="T109" fmla="*/ 2147483647 h 375"/>
                <a:gd name="T110" fmla="*/ 2147483647 w 449"/>
                <a:gd name="T111" fmla="*/ 2147483647 h 375"/>
                <a:gd name="T112" fmla="*/ 2147483647 w 449"/>
                <a:gd name="T113" fmla="*/ 2147483647 h 375"/>
                <a:gd name="T114" fmla="*/ 2147483647 w 449"/>
                <a:gd name="T115" fmla="*/ 2147483647 h 375"/>
                <a:gd name="T116" fmla="*/ 2147483647 w 449"/>
                <a:gd name="T117" fmla="*/ 2147483647 h 375"/>
                <a:gd name="T118" fmla="*/ 2147483647 w 449"/>
                <a:gd name="T119" fmla="*/ 2147483647 h 375"/>
                <a:gd name="T120" fmla="*/ 0 w 449"/>
                <a:gd name="T121" fmla="*/ 2147483647 h 37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49"/>
                <a:gd name="T184" fmla="*/ 0 h 375"/>
                <a:gd name="T185" fmla="*/ 449 w 449"/>
                <a:gd name="T186" fmla="*/ 375 h 37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49" h="375">
                  <a:moveTo>
                    <a:pt x="0" y="375"/>
                  </a:moveTo>
                  <a:lnTo>
                    <a:pt x="0" y="373"/>
                  </a:lnTo>
                  <a:lnTo>
                    <a:pt x="0" y="371"/>
                  </a:lnTo>
                  <a:lnTo>
                    <a:pt x="0" y="368"/>
                  </a:lnTo>
                  <a:lnTo>
                    <a:pt x="0" y="364"/>
                  </a:lnTo>
                  <a:lnTo>
                    <a:pt x="0" y="356"/>
                  </a:lnTo>
                  <a:lnTo>
                    <a:pt x="2" y="350"/>
                  </a:lnTo>
                  <a:lnTo>
                    <a:pt x="2" y="347"/>
                  </a:lnTo>
                  <a:lnTo>
                    <a:pt x="4" y="343"/>
                  </a:lnTo>
                  <a:lnTo>
                    <a:pt x="4" y="337"/>
                  </a:lnTo>
                  <a:lnTo>
                    <a:pt x="6" y="333"/>
                  </a:lnTo>
                  <a:lnTo>
                    <a:pt x="6" y="328"/>
                  </a:lnTo>
                  <a:lnTo>
                    <a:pt x="6" y="324"/>
                  </a:lnTo>
                  <a:lnTo>
                    <a:pt x="6" y="318"/>
                  </a:lnTo>
                  <a:lnTo>
                    <a:pt x="8" y="312"/>
                  </a:lnTo>
                  <a:lnTo>
                    <a:pt x="10" y="307"/>
                  </a:lnTo>
                  <a:lnTo>
                    <a:pt x="10" y="301"/>
                  </a:lnTo>
                  <a:lnTo>
                    <a:pt x="12" y="295"/>
                  </a:lnTo>
                  <a:lnTo>
                    <a:pt x="12" y="290"/>
                  </a:lnTo>
                  <a:lnTo>
                    <a:pt x="13" y="284"/>
                  </a:lnTo>
                  <a:lnTo>
                    <a:pt x="15" y="278"/>
                  </a:lnTo>
                  <a:lnTo>
                    <a:pt x="15" y="271"/>
                  </a:lnTo>
                  <a:lnTo>
                    <a:pt x="17" y="265"/>
                  </a:lnTo>
                  <a:lnTo>
                    <a:pt x="17" y="257"/>
                  </a:lnTo>
                  <a:lnTo>
                    <a:pt x="19" y="252"/>
                  </a:lnTo>
                  <a:lnTo>
                    <a:pt x="21" y="246"/>
                  </a:lnTo>
                  <a:lnTo>
                    <a:pt x="23" y="238"/>
                  </a:lnTo>
                  <a:lnTo>
                    <a:pt x="23" y="233"/>
                  </a:lnTo>
                  <a:lnTo>
                    <a:pt x="25" y="225"/>
                  </a:lnTo>
                  <a:lnTo>
                    <a:pt x="27" y="217"/>
                  </a:lnTo>
                  <a:lnTo>
                    <a:pt x="27" y="210"/>
                  </a:lnTo>
                  <a:lnTo>
                    <a:pt x="29" y="202"/>
                  </a:lnTo>
                  <a:lnTo>
                    <a:pt x="31" y="196"/>
                  </a:lnTo>
                  <a:lnTo>
                    <a:pt x="32" y="189"/>
                  </a:lnTo>
                  <a:lnTo>
                    <a:pt x="34" y="183"/>
                  </a:lnTo>
                  <a:lnTo>
                    <a:pt x="34" y="175"/>
                  </a:lnTo>
                  <a:lnTo>
                    <a:pt x="36" y="168"/>
                  </a:lnTo>
                  <a:lnTo>
                    <a:pt x="38" y="160"/>
                  </a:lnTo>
                  <a:lnTo>
                    <a:pt x="40" y="155"/>
                  </a:lnTo>
                  <a:lnTo>
                    <a:pt x="42" y="147"/>
                  </a:lnTo>
                  <a:lnTo>
                    <a:pt x="44" y="141"/>
                  </a:lnTo>
                  <a:lnTo>
                    <a:pt x="46" y="134"/>
                  </a:lnTo>
                  <a:lnTo>
                    <a:pt x="48" y="128"/>
                  </a:lnTo>
                  <a:lnTo>
                    <a:pt x="50" y="120"/>
                  </a:lnTo>
                  <a:lnTo>
                    <a:pt x="51" y="115"/>
                  </a:lnTo>
                  <a:lnTo>
                    <a:pt x="53" y="107"/>
                  </a:lnTo>
                  <a:lnTo>
                    <a:pt x="55" y="101"/>
                  </a:lnTo>
                  <a:lnTo>
                    <a:pt x="57" y="96"/>
                  </a:lnTo>
                  <a:lnTo>
                    <a:pt x="59" y="90"/>
                  </a:lnTo>
                  <a:lnTo>
                    <a:pt x="61" y="84"/>
                  </a:lnTo>
                  <a:lnTo>
                    <a:pt x="63" y="78"/>
                  </a:lnTo>
                  <a:lnTo>
                    <a:pt x="65" y="73"/>
                  </a:lnTo>
                  <a:lnTo>
                    <a:pt x="67" y="67"/>
                  </a:lnTo>
                  <a:lnTo>
                    <a:pt x="70" y="61"/>
                  </a:lnTo>
                  <a:lnTo>
                    <a:pt x="72" y="58"/>
                  </a:lnTo>
                  <a:lnTo>
                    <a:pt x="74" y="52"/>
                  </a:lnTo>
                  <a:lnTo>
                    <a:pt x="76" y="48"/>
                  </a:lnTo>
                  <a:lnTo>
                    <a:pt x="78" y="44"/>
                  </a:lnTo>
                  <a:lnTo>
                    <a:pt x="80" y="40"/>
                  </a:lnTo>
                  <a:lnTo>
                    <a:pt x="82" y="37"/>
                  </a:lnTo>
                  <a:lnTo>
                    <a:pt x="84" y="31"/>
                  </a:lnTo>
                  <a:lnTo>
                    <a:pt x="88" y="29"/>
                  </a:lnTo>
                  <a:lnTo>
                    <a:pt x="89" y="25"/>
                  </a:lnTo>
                  <a:lnTo>
                    <a:pt x="93" y="20"/>
                  </a:lnTo>
                  <a:lnTo>
                    <a:pt x="97" y="16"/>
                  </a:lnTo>
                  <a:lnTo>
                    <a:pt x="101" y="10"/>
                  </a:lnTo>
                  <a:lnTo>
                    <a:pt x="107" y="8"/>
                  </a:lnTo>
                  <a:lnTo>
                    <a:pt x="110" y="4"/>
                  </a:lnTo>
                  <a:lnTo>
                    <a:pt x="116" y="4"/>
                  </a:lnTo>
                  <a:lnTo>
                    <a:pt x="120" y="2"/>
                  </a:lnTo>
                  <a:lnTo>
                    <a:pt x="124" y="2"/>
                  </a:lnTo>
                  <a:lnTo>
                    <a:pt x="129" y="0"/>
                  </a:lnTo>
                  <a:lnTo>
                    <a:pt x="133" y="2"/>
                  </a:lnTo>
                  <a:lnTo>
                    <a:pt x="139" y="2"/>
                  </a:lnTo>
                  <a:lnTo>
                    <a:pt x="145" y="6"/>
                  </a:lnTo>
                  <a:lnTo>
                    <a:pt x="148" y="8"/>
                  </a:lnTo>
                  <a:lnTo>
                    <a:pt x="154" y="12"/>
                  </a:lnTo>
                  <a:lnTo>
                    <a:pt x="158" y="14"/>
                  </a:lnTo>
                  <a:lnTo>
                    <a:pt x="165" y="18"/>
                  </a:lnTo>
                  <a:lnTo>
                    <a:pt x="169" y="21"/>
                  </a:lnTo>
                  <a:lnTo>
                    <a:pt x="177" y="27"/>
                  </a:lnTo>
                  <a:lnTo>
                    <a:pt x="181" y="31"/>
                  </a:lnTo>
                  <a:lnTo>
                    <a:pt x="186" y="37"/>
                  </a:lnTo>
                  <a:lnTo>
                    <a:pt x="194" y="42"/>
                  </a:lnTo>
                  <a:lnTo>
                    <a:pt x="200" y="48"/>
                  </a:lnTo>
                  <a:lnTo>
                    <a:pt x="205" y="54"/>
                  </a:lnTo>
                  <a:lnTo>
                    <a:pt x="211" y="61"/>
                  </a:lnTo>
                  <a:lnTo>
                    <a:pt x="219" y="67"/>
                  </a:lnTo>
                  <a:lnTo>
                    <a:pt x="224" y="73"/>
                  </a:lnTo>
                  <a:lnTo>
                    <a:pt x="230" y="80"/>
                  </a:lnTo>
                  <a:lnTo>
                    <a:pt x="238" y="86"/>
                  </a:lnTo>
                  <a:lnTo>
                    <a:pt x="245" y="94"/>
                  </a:lnTo>
                  <a:lnTo>
                    <a:pt x="253" y="101"/>
                  </a:lnTo>
                  <a:lnTo>
                    <a:pt x="259" y="107"/>
                  </a:lnTo>
                  <a:lnTo>
                    <a:pt x="266" y="115"/>
                  </a:lnTo>
                  <a:lnTo>
                    <a:pt x="274" y="120"/>
                  </a:lnTo>
                  <a:lnTo>
                    <a:pt x="281" y="128"/>
                  </a:lnTo>
                  <a:lnTo>
                    <a:pt x="287" y="134"/>
                  </a:lnTo>
                  <a:lnTo>
                    <a:pt x="295" y="139"/>
                  </a:lnTo>
                  <a:lnTo>
                    <a:pt x="302" y="147"/>
                  </a:lnTo>
                  <a:lnTo>
                    <a:pt x="310" y="153"/>
                  </a:lnTo>
                  <a:lnTo>
                    <a:pt x="317" y="158"/>
                  </a:lnTo>
                  <a:lnTo>
                    <a:pt x="325" y="164"/>
                  </a:lnTo>
                  <a:lnTo>
                    <a:pt x="331" y="170"/>
                  </a:lnTo>
                  <a:lnTo>
                    <a:pt x="340" y="177"/>
                  </a:lnTo>
                  <a:lnTo>
                    <a:pt x="346" y="181"/>
                  </a:lnTo>
                  <a:lnTo>
                    <a:pt x="354" y="187"/>
                  </a:lnTo>
                  <a:lnTo>
                    <a:pt x="361" y="193"/>
                  </a:lnTo>
                  <a:lnTo>
                    <a:pt x="367" y="198"/>
                  </a:lnTo>
                  <a:lnTo>
                    <a:pt x="373" y="202"/>
                  </a:lnTo>
                  <a:lnTo>
                    <a:pt x="380" y="208"/>
                  </a:lnTo>
                  <a:lnTo>
                    <a:pt x="386" y="212"/>
                  </a:lnTo>
                  <a:lnTo>
                    <a:pt x="392" y="217"/>
                  </a:lnTo>
                  <a:lnTo>
                    <a:pt x="397" y="221"/>
                  </a:lnTo>
                  <a:lnTo>
                    <a:pt x="403" y="225"/>
                  </a:lnTo>
                  <a:lnTo>
                    <a:pt x="409" y="231"/>
                  </a:lnTo>
                  <a:lnTo>
                    <a:pt x="414" y="234"/>
                  </a:lnTo>
                  <a:lnTo>
                    <a:pt x="420" y="238"/>
                  </a:lnTo>
                  <a:lnTo>
                    <a:pt x="426" y="242"/>
                  </a:lnTo>
                  <a:lnTo>
                    <a:pt x="430" y="246"/>
                  </a:lnTo>
                  <a:lnTo>
                    <a:pt x="433" y="250"/>
                  </a:lnTo>
                  <a:lnTo>
                    <a:pt x="437" y="253"/>
                  </a:lnTo>
                  <a:lnTo>
                    <a:pt x="441" y="257"/>
                  </a:lnTo>
                  <a:lnTo>
                    <a:pt x="445" y="259"/>
                  </a:lnTo>
                  <a:lnTo>
                    <a:pt x="449" y="263"/>
                  </a:lnTo>
                  <a:lnTo>
                    <a:pt x="447" y="263"/>
                  </a:lnTo>
                  <a:lnTo>
                    <a:pt x="445" y="263"/>
                  </a:lnTo>
                  <a:lnTo>
                    <a:pt x="441" y="261"/>
                  </a:lnTo>
                  <a:lnTo>
                    <a:pt x="437" y="261"/>
                  </a:lnTo>
                  <a:lnTo>
                    <a:pt x="433" y="259"/>
                  </a:lnTo>
                  <a:lnTo>
                    <a:pt x="428" y="257"/>
                  </a:lnTo>
                  <a:lnTo>
                    <a:pt x="422" y="255"/>
                  </a:lnTo>
                  <a:lnTo>
                    <a:pt x="416" y="253"/>
                  </a:lnTo>
                  <a:lnTo>
                    <a:pt x="409" y="250"/>
                  </a:lnTo>
                  <a:lnTo>
                    <a:pt x="401" y="246"/>
                  </a:lnTo>
                  <a:lnTo>
                    <a:pt x="393" y="244"/>
                  </a:lnTo>
                  <a:lnTo>
                    <a:pt x="386" y="240"/>
                  </a:lnTo>
                  <a:lnTo>
                    <a:pt x="382" y="238"/>
                  </a:lnTo>
                  <a:lnTo>
                    <a:pt x="378" y="236"/>
                  </a:lnTo>
                  <a:lnTo>
                    <a:pt x="374" y="234"/>
                  </a:lnTo>
                  <a:lnTo>
                    <a:pt x="369" y="233"/>
                  </a:lnTo>
                  <a:lnTo>
                    <a:pt x="365" y="231"/>
                  </a:lnTo>
                  <a:lnTo>
                    <a:pt x="361" y="229"/>
                  </a:lnTo>
                  <a:lnTo>
                    <a:pt x="357" y="227"/>
                  </a:lnTo>
                  <a:lnTo>
                    <a:pt x="352" y="225"/>
                  </a:lnTo>
                  <a:lnTo>
                    <a:pt x="348" y="223"/>
                  </a:lnTo>
                  <a:lnTo>
                    <a:pt x="342" y="221"/>
                  </a:lnTo>
                  <a:lnTo>
                    <a:pt x="338" y="219"/>
                  </a:lnTo>
                  <a:lnTo>
                    <a:pt x="335" y="217"/>
                  </a:lnTo>
                  <a:lnTo>
                    <a:pt x="329" y="213"/>
                  </a:lnTo>
                  <a:lnTo>
                    <a:pt x="323" y="212"/>
                  </a:lnTo>
                  <a:lnTo>
                    <a:pt x="319" y="210"/>
                  </a:lnTo>
                  <a:lnTo>
                    <a:pt x="316" y="208"/>
                  </a:lnTo>
                  <a:lnTo>
                    <a:pt x="310" y="204"/>
                  </a:lnTo>
                  <a:lnTo>
                    <a:pt x="306" y="202"/>
                  </a:lnTo>
                  <a:lnTo>
                    <a:pt x="300" y="200"/>
                  </a:lnTo>
                  <a:lnTo>
                    <a:pt x="297" y="198"/>
                  </a:lnTo>
                  <a:lnTo>
                    <a:pt x="291" y="194"/>
                  </a:lnTo>
                  <a:lnTo>
                    <a:pt x="287" y="193"/>
                  </a:lnTo>
                  <a:lnTo>
                    <a:pt x="283" y="191"/>
                  </a:lnTo>
                  <a:lnTo>
                    <a:pt x="279" y="189"/>
                  </a:lnTo>
                  <a:lnTo>
                    <a:pt x="274" y="185"/>
                  </a:lnTo>
                  <a:lnTo>
                    <a:pt x="270" y="183"/>
                  </a:lnTo>
                  <a:lnTo>
                    <a:pt x="266" y="181"/>
                  </a:lnTo>
                  <a:lnTo>
                    <a:pt x="260" y="179"/>
                  </a:lnTo>
                  <a:lnTo>
                    <a:pt x="257" y="177"/>
                  </a:lnTo>
                  <a:lnTo>
                    <a:pt x="253" y="174"/>
                  </a:lnTo>
                  <a:lnTo>
                    <a:pt x="247" y="172"/>
                  </a:lnTo>
                  <a:lnTo>
                    <a:pt x="245" y="170"/>
                  </a:lnTo>
                  <a:lnTo>
                    <a:pt x="240" y="168"/>
                  </a:lnTo>
                  <a:lnTo>
                    <a:pt x="236" y="166"/>
                  </a:lnTo>
                  <a:lnTo>
                    <a:pt x="232" y="164"/>
                  </a:lnTo>
                  <a:lnTo>
                    <a:pt x="230" y="162"/>
                  </a:lnTo>
                  <a:lnTo>
                    <a:pt x="222" y="158"/>
                  </a:lnTo>
                  <a:lnTo>
                    <a:pt x="217" y="155"/>
                  </a:lnTo>
                  <a:lnTo>
                    <a:pt x="211" y="151"/>
                  </a:lnTo>
                  <a:lnTo>
                    <a:pt x="205" y="147"/>
                  </a:lnTo>
                  <a:lnTo>
                    <a:pt x="200" y="143"/>
                  </a:lnTo>
                  <a:lnTo>
                    <a:pt x="196" y="139"/>
                  </a:lnTo>
                  <a:lnTo>
                    <a:pt x="190" y="136"/>
                  </a:lnTo>
                  <a:lnTo>
                    <a:pt x="186" y="134"/>
                  </a:lnTo>
                  <a:lnTo>
                    <a:pt x="183" y="130"/>
                  </a:lnTo>
                  <a:lnTo>
                    <a:pt x="179" y="128"/>
                  </a:lnTo>
                  <a:lnTo>
                    <a:pt x="171" y="124"/>
                  </a:lnTo>
                  <a:lnTo>
                    <a:pt x="165" y="120"/>
                  </a:lnTo>
                  <a:lnTo>
                    <a:pt x="158" y="116"/>
                  </a:lnTo>
                  <a:lnTo>
                    <a:pt x="154" y="116"/>
                  </a:lnTo>
                  <a:lnTo>
                    <a:pt x="148" y="116"/>
                  </a:lnTo>
                  <a:lnTo>
                    <a:pt x="145" y="116"/>
                  </a:lnTo>
                  <a:lnTo>
                    <a:pt x="139" y="118"/>
                  </a:lnTo>
                  <a:lnTo>
                    <a:pt x="133" y="122"/>
                  </a:lnTo>
                  <a:lnTo>
                    <a:pt x="127" y="128"/>
                  </a:lnTo>
                  <a:lnTo>
                    <a:pt x="124" y="134"/>
                  </a:lnTo>
                  <a:lnTo>
                    <a:pt x="120" y="139"/>
                  </a:lnTo>
                  <a:lnTo>
                    <a:pt x="116" y="143"/>
                  </a:lnTo>
                  <a:lnTo>
                    <a:pt x="114" y="147"/>
                  </a:lnTo>
                  <a:lnTo>
                    <a:pt x="110" y="155"/>
                  </a:lnTo>
                  <a:lnTo>
                    <a:pt x="107" y="160"/>
                  </a:lnTo>
                  <a:lnTo>
                    <a:pt x="103" y="166"/>
                  </a:lnTo>
                  <a:lnTo>
                    <a:pt x="99" y="174"/>
                  </a:lnTo>
                  <a:lnTo>
                    <a:pt x="93" y="181"/>
                  </a:lnTo>
                  <a:lnTo>
                    <a:pt x="91" y="185"/>
                  </a:lnTo>
                  <a:lnTo>
                    <a:pt x="89" y="189"/>
                  </a:lnTo>
                  <a:lnTo>
                    <a:pt x="88" y="193"/>
                  </a:lnTo>
                  <a:lnTo>
                    <a:pt x="84" y="196"/>
                  </a:lnTo>
                  <a:lnTo>
                    <a:pt x="82" y="202"/>
                  </a:lnTo>
                  <a:lnTo>
                    <a:pt x="80" y="206"/>
                  </a:lnTo>
                  <a:lnTo>
                    <a:pt x="78" y="210"/>
                  </a:lnTo>
                  <a:lnTo>
                    <a:pt x="76" y="215"/>
                  </a:lnTo>
                  <a:lnTo>
                    <a:pt x="72" y="219"/>
                  </a:lnTo>
                  <a:lnTo>
                    <a:pt x="70" y="223"/>
                  </a:lnTo>
                  <a:lnTo>
                    <a:pt x="69" y="229"/>
                  </a:lnTo>
                  <a:lnTo>
                    <a:pt x="67" y="233"/>
                  </a:lnTo>
                  <a:lnTo>
                    <a:pt x="63" y="236"/>
                  </a:lnTo>
                  <a:lnTo>
                    <a:pt x="61" y="242"/>
                  </a:lnTo>
                  <a:lnTo>
                    <a:pt x="59" y="246"/>
                  </a:lnTo>
                  <a:lnTo>
                    <a:pt x="57" y="252"/>
                  </a:lnTo>
                  <a:lnTo>
                    <a:pt x="55" y="255"/>
                  </a:lnTo>
                  <a:lnTo>
                    <a:pt x="51" y="261"/>
                  </a:lnTo>
                  <a:lnTo>
                    <a:pt x="50" y="265"/>
                  </a:lnTo>
                  <a:lnTo>
                    <a:pt x="48" y="269"/>
                  </a:lnTo>
                  <a:lnTo>
                    <a:pt x="46" y="274"/>
                  </a:lnTo>
                  <a:lnTo>
                    <a:pt x="44" y="278"/>
                  </a:lnTo>
                  <a:lnTo>
                    <a:pt x="42" y="284"/>
                  </a:lnTo>
                  <a:lnTo>
                    <a:pt x="40" y="288"/>
                  </a:lnTo>
                  <a:lnTo>
                    <a:pt x="38" y="291"/>
                  </a:lnTo>
                  <a:lnTo>
                    <a:pt x="34" y="295"/>
                  </a:lnTo>
                  <a:lnTo>
                    <a:pt x="32" y="301"/>
                  </a:lnTo>
                  <a:lnTo>
                    <a:pt x="31" y="305"/>
                  </a:lnTo>
                  <a:lnTo>
                    <a:pt x="29" y="309"/>
                  </a:lnTo>
                  <a:lnTo>
                    <a:pt x="27" y="312"/>
                  </a:lnTo>
                  <a:lnTo>
                    <a:pt x="25" y="316"/>
                  </a:lnTo>
                  <a:lnTo>
                    <a:pt x="23" y="322"/>
                  </a:lnTo>
                  <a:lnTo>
                    <a:pt x="19" y="328"/>
                  </a:lnTo>
                  <a:lnTo>
                    <a:pt x="17" y="335"/>
                  </a:lnTo>
                  <a:lnTo>
                    <a:pt x="13" y="343"/>
                  </a:lnTo>
                  <a:lnTo>
                    <a:pt x="12" y="349"/>
                  </a:lnTo>
                  <a:lnTo>
                    <a:pt x="8" y="354"/>
                  </a:lnTo>
                  <a:lnTo>
                    <a:pt x="6" y="358"/>
                  </a:lnTo>
                  <a:lnTo>
                    <a:pt x="4" y="364"/>
                  </a:lnTo>
                  <a:lnTo>
                    <a:pt x="2" y="368"/>
                  </a:lnTo>
                  <a:lnTo>
                    <a:pt x="0" y="373"/>
                  </a:lnTo>
                  <a:lnTo>
                    <a:pt x="0" y="375"/>
                  </a:lnTo>
                  <a:close/>
                </a:path>
              </a:pathLst>
            </a:custGeom>
            <a:solidFill>
              <a:srgbClr val="703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2075" name="Group 184"/>
          <p:cNvGrpSpPr>
            <a:grpSpLocks/>
          </p:cNvGrpSpPr>
          <p:nvPr/>
        </p:nvGrpSpPr>
        <p:grpSpPr bwMode="auto">
          <a:xfrm>
            <a:off x="-19050" y="104775"/>
            <a:ext cx="893763" cy="854075"/>
            <a:chOff x="2738422" y="6215062"/>
            <a:chExt cx="1336675" cy="1285875"/>
          </a:xfrm>
        </p:grpSpPr>
        <p:sp>
          <p:nvSpPr>
            <p:cNvPr id="2087" name="Freeform 7"/>
            <p:cNvSpPr>
              <a:spLocks/>
            </p:cNvSpPr>
            <p:nvPr/>
          </p:nvSpPr>
          <p:spPr bwMode="auto">
            <a:xfrm>
              <a:off x="2738422" y="6215062"/>
              <a:ext cx="1336675" cy="1285875"/>
            </a:xfrm>
            <a:custGeom>
              <a:avLst/>
              <a:gdLst>
                <a:gd name="T0" fmla="*/ 2147483647 w 1684"/>
                <a:gd name="T1" fmla="*/ 2147483647 h 1618"/>
                <a:gd name="T2" fmla="*/ 2147483647 w 1684"/>
                <a:gd name="T3" fmla="*/ 2147483647 h 1618"/>
                <a:gd name="T4" fmla="*/ 2147483647 w 1684"/>
                <a:gd name="T5" fmla="*/ 2147483647 h 1618"/>
                <a:gd name="T6" fmla="*/ 2147483647 w 1684"/>
                <a:gd name="T7" fmla="*/ 2147483647 h 1618"/>
                <a:gd name="T8" fmla="*/ 2147483647 w 1684"/>
                <a:gd name="T9" fmla="*/ 2147483647 h 1618"/>
                <a:gd name="T10" fmla="*/ 2147483647 w 1684"/>
                <a:gd name="T11" fmla="*/ 2147483647 h 1618"/>
                <a:gd name="T12" fmla="*/ 2147483647 w 1684"/>
                <a:gd name="T13" fmla="*/ 2147483647 h 1618"/>
                <a:gd name="T14" fmla="*/ 2147483647 w 1684"/>
                <a:gd name="T15" fmla="*/ 2147483647 h 1618"/>
                <a:gd name="T16" fmla="*/ 2147483647 w 1684"/>
                <a:gd name="T17" fmla="*/ 2147483647 h 1618"/>
                <a:gd name="T18" fmla="*/ 2147483647 w 1684"/>
                <a:gd name="T19" fmla="*/ 2147483647 h 1618"/>
                <a:gd name="T20" fmla="*/ 2147483647 w 1684"/>
                <a:gd name="T21" fmla="*/ 2147483647 h 1618"/>
                <a:gd name="T22" fmla="*/ 2147483647 w 1684"/>
                <a:gd name="T23" fmla="*/ 2147483647 h 1618"/>
                <a:gd name="T24" fmla="*/ 2147483647 w 1684"/>
                <a:gd name="T25" fmla="*/ 2147483647 h 1618"/>
                <a:gd name="T26" fmla="*/ 2147483647 w 1684"/>
                <a:gd name="T27" fmla="*/ 2147483647 h 1618"/>
                <a:gd name="T28" fmla="*/ 2147483647 w 1684"/>
                <a:gd name="T29" fmla="*/ 2147483647 h 1618"/>
                <a:gd name="T30" fmla="*/ 2147483647 w 1684"/>
                <a:gd name="T31" fmla="*/ 2147483647 h 1618"/>
                <a:gd name="T32" fmla="*/ 2147483647 w 1684"/>
                <a:gd name="T33" fmla="*/ 2147483647 h 1618"/>
                <a:gd name="T34" fmla="*/ 2147483647 w 1684"/>
                <a:gd name="T35" fmla="*/ 2147483647 h 1618"/>
                <a:gd name="T36" fmla="*/ 2147483647 w 1684"/>
                <a:gd name="T37" fmla="*/ 2147483647 h 1618"/>
                <a:gd name="T38" fmla="*/ 2147483647 w 1684"/>
                <a:gd name="T39" fmla="*/ 2147483647 h 1618"/>
                <a:gd name="T40" fmla="*/ 2147483647 w 1684"/>
                <a:gd name="T41" fmla="*/ 2147483647 h 1618"/>
                <a:gd name="T42" fmla="*/ 2147483647 w 1684"/>
                <a:gd name="T43" fmla="*/ 2147483647 h 1618"/>
                <a:gd name="T44" fmla="*/ 2147483647 w 1684"/>
                <a:gd name="T45" fmla="*/ 2147483647 h 1618"/>
                <a:gd name="T46" fmla="*/ 2147483647 w 1684"/>
                <a:gd name="T47" fmla="*/ 2147483647 h 1618"/>
                <a:gd name="T48" fmla="*/ 2147483647 w 1684"/>
                <a:gd name="T49" fmla="*/ 2147483647 h 1618"/>
                <a:gd name="T50" fmla="*/ 2147483647 w 1684"/>
                <a:gd name="T51" fmla="*/ 2147483647 h 1618"/>
                <a:gd name="T52" fmla="*/ 2147483647 w 1684"/>
                <a:gd name="T53" fmla="*/ 2147483647 h 1618"/>
                <a:gd name="T54" fmla="*/ 2147483647 w 1684"/>
                <a:gd name="T55" fmla="*/ 2147483647 h 1618"/>
                <a:gd name="T56" fmla="*/ 2147483647 w 1684"/>
                <a:gd name="T57" fmla="*/ 2147483647 h 1618"/>
                <a:gd name="T58" fmla="*/ 2147483647 w 1684"/>
                <a:gd name="T59" fmla="*/ 2147483647 h 1618"/>
                <a:gd name="T60" fmla="*/ 2147483647 w 1684"/>
                <a:gd name="T61" fmla="*/ 2147483647 h 1618"/>
                <a:gd name="T62" fmla="*/ 2147483647 w 1684"/>
                <a:gd name="T63" fmla="*/ 2147483647 h 1618"/>
                <a:gd name="T64" fmla="*/ 2147483647 w 1684"/>
                <a:gd name="T65" fmla="*/ 2147483647 h 1618"/>
                <a:gd name="T66" fmla="*/ 2147483647 w 1684"/>
                <a:gd name="T67" fmla="*/ 2147483647 h 1618"/>
                <a:gd name="T68" fmla="*/ 2147483647 w 1684"/>
                <a:gd name="T69" fmla="*/ 2147483647 h 1618"/>
                <a:gd name="T70" fmla="*/ 2147483647 w 1684"/>
                <a:gd name="T71" fmla="*/ 2147483647 h 1618"/>
                <a:gd name="T72" fmla="*/ 2147483647 w 1684"/>
                <a:gd name="T73" fmla="*/ 2147483647 h 1618"/>
                <a:gd name="T74" fmla="*/ 2147483647 w 1684"/>
                <a:gd name="T75" fmla="*/ 2147483647 h 1618"/>
                <a:gd name="T76" fmla="*/ 2147483647 w 1684"/>
                <a:gd name="T77" fmla="*/ 2147483647 h 1618"/>
                <a:gd name="T78" fmla="*/ 2147483647 w 1684"/>
                <a:gd name="T79" fmla="*/ 2147483647 h 1618"/>
                <a:gd name="T80" fmla="*/ 2147483647 w 1684"/>
                <a:gd name="T81" fmla="*/ 2147483647 h 1618"/>
                <a:gd name="T82" fmla="*/ 2147483647 w 1684"/>
                <a:gd name="T83" fmla="*/ 2147483647 h 1618"/>
                <a:gd name="T84" fmla="*/ 2147483647 w 1684"/>
                <a:gd name="T85" fmla="*/ 2147483647 h 1618"/>
                <a:gd name="T86" fmla="*/ 2147483647 w 1684"/>
                <a:gd name="T87" fmla="*/ 2147483647 h 1618"/>
                <a:gd name="T88" fmla="*/ 2147483647 w 1684"/>
                <a:gd name="T89" fmla="*/ 2147483647 h 1618"/>
                <a:gd name="T90" fmla="*/ 2147483647 w 1684"/>
                <a:gd name="T91" fmla="*/ 2147483647 h 1618"/>
                <a:gd name="T92" fmla="*/ 2147483647 w 1684"/>
                <a:gd name="T93" fmla="*/ 2147483647 h 1618"/>
                <a:gd name="T94" fmla="*/ 2147483647 w 1684"/>
                <a:gd name="T95" fmla="*/ 2147483647 h 1618"/>
                <a:gd name="T96" fmla="*/ 2147483647 w 1684"/>
                <a:gd name="T97" fmla="*/ 2147483647 h 1618"/>
                <a:gd name="T98" fmla="*/ 2147483647 w 1684"/>
                <a:gd name="T99" fmla="*/ 2147483647 h 1618"/>
                <a:gd name="T100" fmla="*/ 2147483647 w 1684"/>
                <a:gd name="T101" fmla="*/ 2147483647 h 1618"/>
                <a:gd name="T102" fmla="*/ 2147483647 w 1684"/>
                <a:gd name="T103" fmla="*/ 2147483647 h 1618"/>
                <a:gd name="T104" fmla="*/ 2147483647 w 1684"/>
                <a:gd name="T105" fmla="*/ 2147483647 h 1618"/>
                <a:gd name="T106" fmla="*/ 2147483647 w 1684"/>
                <a:gd name="T107" fmla="*/ 2147483647 h 1618"/>
                <a:gd name="T108" fmla="*/ 2147483647 w 1684"/>
                <a:gd name="T109" fmla="*/ 2147483647 h 1618"/>
                <a:gd name="T110" fmla="*/ 2147483647 w 1684"/>
                <a:gd name="T111" fmla="*/ 2147483647 h 1618"/>
                <a:gd name="T112" fmla="*/ 2147483647 w 1684"/>
                <a:gd name="T113" fmla="*/ 2147483647 h 1618"/>
                <a:gd name="T114" fmla="*/ 2147483647 w 1684"/>
                <a:gd name="T115" fmla="*/ 2147483647 h 1618"/>
                <a:gd name="T116" fmla="*/ 2147483647 w 1684"/>
                <a:gd name="T117" fmla="*/ 2147483647 h 1618"/>
                <a:gd name="T118" fmla="*/ 2147483647 w 1684"/>
                <a:gd name="T119" fmla="*/ 2147483647 h 1618"/>
                <a:gd name="T120" fmla="*/ 2147483647 w 1684"/>
                <a:gd name="T121" fmla="*/ 2147483647 h 1618"/>
                <a:gd name="T122" fmla="*/ 2147483647 w 1684"/>
                <a:gd name="T123" fmla="*/ 2147483647 h 161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84"/>
                <a:gd name="T187" fmla="*/ 0 h 1618"/>
                <a:gd name="T188" fmla="*/ 1684 w 1684"/>
                <a:gd name="T189" fmla="*/ 1618 h 161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84" h="1618">
                  <a:moveTo>
                    <a:pt x="836" y="104"/>
                  </a:moveTo>
                  <a:lnTo>
                    <a:pt x="838" y="106"/>
                  </a:lnTo>
                  <a:lnTo>
                    <a:pt x="840" y="112"/>
                  </a:lnTo>
                  <a:lnTo>
                    <a:pt x="842" y="116"/>
                  </a:lnTo>
                  <a:lnTo>
                    <a:pt x="844" y="122"/>
                  </a:lnTo>
                  <a:lnTo>
                    <a:pt x="848" y="127"/>
                  </a:lnTo>
                  <a:lnTo>
                    <a:pt x="851" y="135"/>
                  </a:lnTo>
                  <a:lnTo>
                    <a:pt x="853" y="137"/>
                  </a:lnTo>
                  <a:lnTo>
                    <a:pt x="855" y="141"/>
                  </a:lnTo>
                  <a:lnTo>
                    <a:pt x="857" y="144"/>
                  </a:lnTo>
                  <a:lnTo>
                    <a:pt x="859" y="150"/>
                  </a:lnTo>
                  <a:lnTo>
                    <a:pt x="861" y="152"/>
                  </a:lnTo>
                  <a:lnTo>
                    <a:pt x="863" y="158"/>
                  </a:lnTo>
                  <a:lnTo>
                    <a:pt x="865" y="162"/>
                  </a:lnTo>
                  <a:lnTo>
                    <a:pt x="868" y="167"/>
                  </a:lnTo>
                  <a:lnTo>
                    <a:pt x="870" y="171"/>
                  </a:lnTo>
                  <a:lnTo>
                    <a:pt x="872" y="175"/>
                  </a:lnTo>
                  <a:lnTo>
                    <a:pt x="876" y="181"/>
                  </a:lnTo>
                  <a:lnTo>
                    <a:pt x="878" y="184"/>
                  </a:lnTo>
                  <a:lnTo>
                    <a:pt x="882" y="190"/>
                  </a:lnTo>
                  <a:lnTo>
                    <a:pt x="884" y="196"/>
                  </a:lnTo>
                  <a:lnTo>
                    <a:pt x="887" y="201"/>
                  </a:lnTo>
                  <a:lnTo>
                    <a:pt x="889" y="207"/>
                  </a:lnTo>
                  <a:lnTo>
                    <a:pt x="893" y="211"/>
                  </a:lnTo>
                  <a:lnTo>
                    <a:pt x="895" y="217"/>
                  </a:lnTo>
                  <a:lnTo>
                    <a:pt x="899" y="222"/>
                  </a:lnTo>
                  <a:lnTo>
                    <a:pt x="901" y="228"/>
                  </a:lnTo>
                  <a:lnTo>
                    <a:pt x="905" y="232"/>
                  </a:lnTo>
                  <a:lnTo>
                    <a:pt x="906" y="238"/>
                  </a:lnTo>
                  <a:lnTo>
                    <a:pt x="910" y="243"/>
                  </a:lnTo>
                  <a:lnTo>
                    <a:pt x="914" y="249"/>
                  </a:lnTo>
                  <a:lnTo>
                    <a:pt x="916" y="255"/>
                  </a:lnTo>
                  <a:lnTo>
                    <a:pt x="920" y="260"/>
                  </a:lnTo>
                  <a:lnTo>
                    <a:pt x="924" y="266"/>
                  </a:lnTo>
                  <a:lnTo>
                    <a:pt x="927" y="272"/>
                  </a:lnTo>
                  <a:lnTo>
                    <a:pt x="929" y="276"/>
                  </a:lnTo>
                  <a:lnTo>
                    <a:pt x="933" y="281"/>
                  </a:lnTo>
                  <a:lnTo>
                    <a:pt x="937" y="287"/>
                  </a:lnTo>
                  <a:lnTo>
                    <a:pt x="939" y="293"/>
                  </a:lnTo>
                  <a:lnTo>
                    <a:pt x="943" y="297"/>
                  </a:lnTo>
                  <a:lnTo>
                    <a:pt x="944" y="302"/>
                  </a:lnTo>
                  <a:lnTo>
                    <a:pt x="948" y="308"/>
                  </a:lnTo>
                  <a:lnTo>
                    <a:pt x="952" y="314"/>
                  </a:lnTo>
                  <a:lnTo>
                    <a:pt x="954" y="317"/>
                  </a:lnTo>
                  <a:lnTo>
                    <a:pt x="958" y="323"/>
                  </a:lnTo>
                  <a:lnTo>
                    <a:pt x="962" y="327"/>
                  </a:lnTo>
                  <a:lnTo>
                    <a:pt x="965" y="333"/>
                  </a:lnTo>
                  <a:lnTo>
                    <a:pt x="967" y="337"/>
                  </a:lnTo>
                  <a:lnTo>
                    <a:pt x="971" y="340"/>
                  </a:lnTo>
                  <a:lnTo>
                    <a:pt x="973" y="346"/>
                  </a:lnTo>
                  <a:lnTo>
                    <a:pt x="977" y="350"/>
                  </a:lnTo>
                  <a:lnTo>
                    <a:pt x="979" y="354"/>
                  </a:lnTo>
                  <a:lnTo>
                    <a:pt x="982" y="357"/>
                  </a:lnTo>
                  <a:lnTo>
                    <a:pt x="984" y="361"/>
                  </a:lnTo>
                  <a:lnTo>
                    <a:pt x="988" y="365"/>
                  </a:lnTo>
                  <a:lnTo>
                    <a:pt x="994" y="371"/>
                  </a:lnTo>
                  <a:lnTo>
                    <a:pt x="998" y="376"/>
                  </a:lnTo>
                  <a:lnTo>
                    <a:pt x="1003" y="382"/>
                  </a:lnTo>
                  <a:lnTo>
                    <a:pt x="1009" y="388"/>
                  </a:lnTo>
                  <a:lnTo>
                    <a:pt x="1013" y="390"/>
                  </a:lnTo>
                  <a:lnTo>
                    <a:pt x="1019" y="394"/>
                  </a:lnTo>
                  <a:lnTo>
                    <a:pt x="1024" y="397"/>
                  </a:lnTo>
                  <a:lnTo>
                    <a:pt x="1030" y="399"/>
                  </a:lnTo>
                  <a:lnTo>
                    <a:pt x="1034" y="401"/>
                  </a:lnTo>
                  <a:lnTo>
                    <a:pt x="1039" y="403"/>
                  </a:lnTo>
                  <a:lnTo>
                    <a:pt x="1043" y="403"/>
                  </a:lnTo>
                  <a:lnTo>
                    <a:pt x="1049" y="403"/>
                  </a:lnTo>
                  <a:lnTo>
                    <a:pt x="1055" y="403"/>
                  </a:lnTo>
                  <a:lnTo>
                    <a:pt x="1060" y="403"/>
                  </a:lnTo>
                  <a:lnTo>
                    <a:pt x="1066" y="401"/>
                  </a:lnTo>
                  <a:lnTo>
                    <a:pt x="1072" y="401"/>
                  </a:lnTo>
                  <a:lnTo>
                    <a:pt x="1077" y="399"/>
                  </a:lnTo>
                  <a:lnTo>
                    <a:pt x="1083" y="395"/>
                  </a:lnTo>
                  <a:lnTo>
                    <a:pt x="1089" y="394"/>
                  </a:lnTo>
                  <a:lnTo>
                    <a:pt x="1095" y="390"/>
                  </a:lnTo>
                  <a:lnTo>
                    <a:pt x="1102" y="388"/>
                  </a:lnTo>
                  <a:lnTo>
                    <a:pt x="1108" y="384"/>
                  </a:lnTo>
                  <a:lnTo>
                    <a:pt x="1112" y="382"/>
                  </a:lnTo>
                  <a:lnTo>
                    <a:pt x="1115" y="380"/>
                  </a:lnTo>
                  <a:lnTo>
                    <a:pt x="1119" y="378"/>
                  </a:lnTo>
                  <a:lnTo>
                    <a:pt x="1123" y="376"/>
                  </a:lnTo>
                  <a:lnTo>
                    <a:pt x="1127" y="373"/>
                  </a:lnTo>
                  <a:lnTo>
                    <a:pt x="1133" y="371"/>
                  </a:lnTo>
                  <a:lnTo>
                    <a:pt x="1136" y="369"/>
                  </a:lnTo>
                  <a:lnTo>
                    <a:pt x="1140" y="367"/>
                  </a:lnTo>
                  <a:lnTo>
                    <a:pt x="1144" y="363"/>
                  </a:lnTo>
                  <a:lnTo>
                    <a:pt x="1150" y="361"/>
                  </a:lnTo>
                  <a:lnTo>
                    <a:pt x="1153" y="359"/>
                  </a:lnTo>
                  <a:lnTo>
                    <a:pt x="1157" y="357"/>
                  </a:lnTo>
                  <a:lnTo>
                    <a:pt x="1163" y="354"/>
                  </a:lnTo>
                  <a:lnTo>
                    <a:pt x="1167" y="352"/>
                  </a:lnTo>
                  <a:lnTo>
                    <a:pt x="1172" y="348"/>
                  </a:lnTo>
                  <a:lnTo>
                    <a:pt x="1178" y="346"/>
                  </a:lnTo>
                  <a:lnTo>
                    <a:pt x="1182" y="342"/>
                  </a:lnTo>
                  <a:lnTo>
                    <a:pt x="1188" y="340"/>
                  </a:lnTo>
                  <a:lnTo>
                    <a:pt x="1193" y="337"/>
                  </a:lnTo>
                  <a:lnTo>
                    <a:pt x="1201" y="335"/>
                  </a:lnTo>
                  <a:lnTo>
                    <a:pt x="1205" y="331"/>
                  </a:lnTo>
                  <a:lnTo>
                    <a:pt x="1210" y="329"/>
                  </a:lnTo>
                  <a:lnTo>
                    <a:pt x="1216" y="325"/>
                  </a:lnTo>
                  <a:lnTo>
                    <a:pt x="1224" y="323"/>
                  </a:lnTo>
                  <a:lnTo>
                    <a:pt x="1229" y="319"/>
                  </a:lnTo>
                  <a:lnTo>
                    <a:pt x="1235" y="316"/>
                  </a:lnTo>
                  <a:lnTo>
                    <a:pt x="1243" y="312"/>
                  </a:lnTo>
                  <a:lnTo>
                    <a:pt x="1248" y="310"/>
                  </a:lnTo>
                  <a:lnTo>
                    <a:pt x="1256" y="306"/>
                  </a:lnTo>
                  <a:lnTo>
                    <a:pt x="1262" y="304"/>
                  </a:lnTo>
                  <a:lnTo>
                    <a:pt x="1269" y="300"/>
                  </a:lnTo>
                  <a:lnTo>
                    <a:pt x="1275" y="298"/>
                  </a:lnTo>
                  <a:lnTo>
                    <a:pt x="1283" y="295"/>
                  </a:lnTo>
                  <a:lnTo>
                    <a:pt x="1290" y="291"/>
                  </a:lnTo>
                  <a:lnTo>
                    <a:pt x="1296" y="289"/>
                  </a:lnTo>
                  <a:lnTo>
                    <a:pt x="1305" y="285"/>
                  </a:lnTo>
                  <a:lnTo>
                    <a:pt x="1311" y="283"/>
                  </a:lnTo>
                  <a:lnTo>
                    <a:pt x="1319" y="279"/>
                  </a:lnTo>
                  <a:lnTo>
                    <a:pt x="1324" y="278"/>
                  </a:lnTo>
                  <a:lnTo>
                    <a:pt x="1334" y="274"/>
                  </a:lnTo>
                  <a:lnTo>
                    <a:pt x="1340" y="270"/>
                  </a:lnTo>
                  <a:lnTo>
                    <a:pt x="1347" y="268"/>
                  </a:lnTo>
                  <a:lnTo>
                    <a:pt x="1355" y="264"/>
                  </a:lnTo>
                  <a:lnTo>
                    <a:pt x="1362" y="262"/>
                  </a:lnTo>
                  <a:lnTo>
                    <a:pt x="1370" y="259"/>
                  </a:lnTo>
                  <a:lnTo>
                    <a:pt x="1378" y="257"/>
                  </a:lnTo>
                  <a:lnTo>
                    <a:pt x="1385" y="255"/>
                  </a:lnTo>
                  <a:lnTo>
                    <a:pt x="1393" y="251"/>
                  </a:lnTo>
                  <a:lnTo>
                    <a:pt x="1400" y="249"/>
                  </a:lnTo>
                  <a:lnTo>
                    <a:pt x="1408" y="245"/>
                  </a:lnTo>
                  <a:lnTo>
                    <a:pt x="1414" y="243"/>
                  </a:lnTo>
                  <a:lnTo>
                    <a:pt x="1423" y="241"/>
                  </a:lnTo>
                  <a:lnTo>
                    <a:pt x="1429" y="240"/>
                  </a:lnTo>
                  <a:lnTo>
                    <a:pt x="1437" y="236"/>
                  </a:lnTo>
                  <a:lnTo>
                    <a:pt x="1442" y="234"/>
                  </a:lnTo>
                  <a:lnTo>
                    <a:pt x="1450" y="232"/>
                  </a:lnTo>
                  <a:lnTo>
                    <a:pt x="1457" y="230"/>
                  </a:lnTo>
                  <a:lnTo>
                    <a:pt x="1463" y="228"/>
                  </a:lnTo>
                  <a:lnTo>
                    <a:pt x="1471" y="224"/>
                  </a:lnTo>
                  <a:lnTo>
                    <a:pt x="1478" y="224"/>
                  </a:lnTo>
                  <a:lnTo>
                    <a:pt x="1484" y="222"/>
                  </a:lnTo>
                  <a:lnTo>
                    <a:pt x="1492" y="219"/>
                  </a:lnTo>
                  <a:lnTo>
                    <a:pt x="1497" y="219"/>
                  </a:lnTo>
                  <a:lnTo>
                    <a:pt x="1505" y="217"/>
                  </a:lnTo>
                  <a:lnTo>
                    <a:pt x="1511" y="215"/>
                  </a:lnTo>
                  <a:lnTo>
                    <a:pt x="1516" y="213"/>
                  </a:lnTo>
                  <a:lnTo>
                    <a:pt x="1524" y="213"/>
                  </a:lnTo>
                  <a:lnTo>
                    <a:pt x="1530" y="211"/>
                  </a:lnTo>
                  <a:lnTo>
                    <a:pt x="1535" y="209"/>
                  </a:lnTo>
                  <a:lnTo>
                    <a:pt x="1541" y="209"/>
                  </a:lnTo>
                  <a:lnTo>
                    <a:pt x="1545" y="207"/>
                  </a:lnTo>
                  <a:lnTo>
                    <a:pt x="1551" y="207"/>
                  </a:lnTo>
                  <a:lnTo>
                    <a:pt x="1556" y="205"/>
                  </a:lnTo>
                  <a:lnTo>
                    <a:pt x="1560" y="205"/>
                  </a:lnTo>
                  <a:lnTo>
                    <a:pt x="1566" y="205"/>
                  </a:lnTo>
                  <a:lnTo>
                    <a:pt x="1571" y="205"/>
                  </a:lnTo>
                  <a:lnTo>
                    <a:pt x="1575" y="205"/>
                  </a:lnTo>
                  <a:lnTo>
                    <a:pt x="1579" y="205"/>
                  </a:lnTo>
                  <a:lnTo>
                    <a:pt x="1583" y="205"/>
                  </a:lnTo>
                  <a:lnTo>
                    <a:pt x="1587" y="205"/>
                  </a:lnTo>
                  <a:lnTo>
                    <a:pt x="1590" y="205"/>
                  </a:lnTo>
                  <a:lnTo>
                    <a:pt x="1596" y="205"/>
                  </a:lnTo>
                  <a:lnTo>
                    <a:pt x="1598" y="207"/>
                  </a:lnTo>
                  <a:lnTo>
                    <a:pt x="1602" y="207"/>
                  </a:lnTo>
                  <a:lnTo>
                    <a:pt x="1608" y="209"/>
                  </a:lnTo>
                  <a:lnTo>
                    <a:pt x="1613" y="213"/>
                  </a:lnTo>
                  <a:lnTo>
                    <a:pt x="1615" y="215"/>
                  </a:lnTo>
                  <a:lnTo>
                    <a:pt x="1619" y="219"/>
                  </a:lnTo>
                  <a:lnTo>
                    <a:pt x="1621" y="224"/>
                  </a:lnTo>
                  <a:lnTo>
                    <a:pt x="1623" y="228"/>
                  </a:lnTo>
                  <a:lnTo>
                    <a:pt x="1625" y="234"/>
                  </a:lnTo>
                  <a:lnTo>
                    <a:pt x="1625" y="240"/>
                  </a:lnTo>
                  <a:lnTo>
                    <a:pt x="1625" y="245"/>
                  </a:lnTo>
                  <a:lnTo>
                    <a:pt x="1623" y="253"/>
                  </a:lnTo>
                  <a:lnTo>
                    <a:pt x="1621" y="259"/>
                  </a:lnTo>
                  <a:lnTo>
                    <a:pt x="1619" y="268"/>
                  </a:lnTo>
                  <a:lnTo>
                    <a:pt x="1617" y="272"/>
                  </a:lnTo>
                  <a:lnTo>
                    <a:pt x="1615" y="276"/>
                  </a:lnTo>
                  <a:lnTo>
                    <a:pt x="1613" y="279"/>
                  </a:lnTo>
                  <a:lnTo>
                    <a:pt x="1613" y="283"/>
                  </a:lnTo>
                  <a:lnTo>
                    <a:pt x="1609" y="287"/>
                  </a:lnTo>
                  <a:lnTo>
                    <a:pt x="1608" y="291"/>
                  </a:lnTo>
                  <a:lnTo>
                    <a:pt x="1606" y="297"/>
                  </a:lnTo>
                  <a:lnTo>
                    <a:pt x="1604" y="300"/>
                  </a:lnTo>
                  <a:lnTo>
                    <a:pt x="1602" y="306"/>
                  </a:lnTo>
                  <a:lnTo>
                    <a:pt x="1598" y="310"/>
                  </a:lnTo>
                  <a:lnTo>
                    <a:pt x="1596" y="314"/>
                  </a:lnTo>
                  <a:lnTo>
                    <a:pt x="1594" y="317"/>
                  </a:lnTo>
                  <a:lnTo>
                    <a:pt x="1590" y="323"/>
                  </a:lnTo>
                  <a:lnTo>
                    <a:pt x="1589" y="327"/>
                  </a:lnTo>
                  <a:lnTo>
                    <a:pt x="1585" y="333"/>
                  </a:lnTo>
                  <a:lnTo>
                    <a:pt x="1583" y="337"/>
                  </a:lnTo>
                  <a:lnTo>
                    <a:pt x="1579" y="340"/>
                  </a:lnTo>
                  <a:lnTo>
                    <a:pt x="1575" y="346"/>
                  </a:lnTo>
                  <a:lnTo>
                    <a:pt x="1571" y="352"/>
                  </a:lnTo>
                  <a:lnTo>
                    <a:pt x="1570" y="356"/>
                  </a:lnTo>
                  <a:lnTo>
                    <a:pt x="1566" y="361"/>
                  </a:lnTo>
                  <a:lnTo>
                    <a:pt x="1562" y="365"/>
                  </a:lnTo>
                  <a:lnTo>
                    <a:pt x="1558" y="371"/>
                  </a:lnTo>
                  <a:lnTo>
                    <a:pt x="1554" y="376"/>
                  </a:lnTo>
                  <a:lnTo>
                    <a:pt x="1551" y="380"/>
                  </a:lnTo>
                  <a:lnTo>
                    <a:pt x="1547" y="386"/>
                  </a:lnTo>
                  <a:lnTo>
                    <a:pt x="1543" y="390"/>
                  </a:lnTo>
                  <a:lnTo>
                    <a:pt x="1539" y="395"/>
                  </a:lnTo>
                  <a:lnTo>
                    <a:pt x="1535" y="401"/>
                  </a:lnTo>
                  <a:lnTo>
                    <a:pt x="1532" y="405"/>
                  </a:lnTo>
                  <a:lnTo>
                    <a:pt x="1528" y="411"/>
                  </a:lnTo>
                  <a:lnTo>
                    <a:pt x="1524" y="416"/>
                  </a:lnTo>
                  <a:lnTo>
                    <a:pt x="1520" y="420"/>
                  </a:lnTo>
                  <a:lnTo>
                    <a:pt x="1514" y="426"/>
                  </a:lnTo>
                  <a:lnTo>
                    <a:pt x="1511" y="430"/>
                  </a:lnTo>
                  <a:lnTo>
                    <a:pt x="1507" y="435"/>
                  </a:lnTo>
                  <a:lnTo>
                    <a:pt x="1503" y="441"/>
                  </a:lnTo>
                  <a:lnTo>
                    <a:pt x="1499" y="445"/>
                  </a:lnTo>
                  <a:lnTo>
                    <a:pt x="1495" y="451"/>
                  </a:lnTo>
                  <a:lnTo>
                    <a:pt x="1492" y="456"/>
                  </a:lnTo>
                  <a:lnTo>
                    <a:pt x="1486" y="460"/>
                  </a:lnTo>
                  <a:lnTo>
                    <a:pt x="1482" y="466"/>
                  </a:lnTo>
                  <a:lnTo>
                    <a:pt x="1478" y="470"/>
                  </a:lnTo>
                  <a:lnTo>
                    <a:pt x="1475" y="475"/>
                  </a:lnTo>
                  <a:lnTo>
                    <a:pt x="1469" y="479"/>
                  </a:lnTo>
                  <a:lnTo>
                    <a:pt x="1465" y="485"/>
                  </a:lnTo>
                  <a:lnTo>
                    <a:pt x="1461" y="489"/>
                  </a:lnTo>
                  <a:lnTo>
                    <a:pt x="1457" y="494"/>
                  </a:lnTo>
                  <a:lnTo>
                    <a:pt x="1454" y="498"/>
                  </a:lnTo>
                  <a:lnTo>
                    <a:pt x="1448" y="502"/>
                  </a:lnTo>
                  <a:lnTo>
                    <a:pt x="1444" y="506"/>
                  </a:lnTo>
                  <a:lnTo>
                    <a:pt x="1440" y="511"/>
                  </a:lnTo>
                  <a:lnTo>
                    <a:pt x="1437" y="515"/>
                  </a:lnTo>
                  <a:lnTo>
                    <a:pt x="1433" y="521"/>
                  </a:lnTo>
                  <a:lnTo>
                    <a:pt x="1429" y="525"/>
                  </a:lnTo>
                  <a:lnTo>
                    <a:pt x="1425" y="530"/>
                  </a:lnTo>
                  <a:lnTo>
                    <a:pt x="1421" y="534"/>
                  </a:lnTo>
                  <a:lnTo>
                    <a:pt x="1418" y="538"/>
                  </a:lnTo>
                  <a:lnTo>
                    <a:pt x="1412" y="544"/>
                  </a:lnTo>
                  <a:lnTo>
                    <a:pt x="1408" y="548"/>
                  </a:lnTo>
                  <a:lnTo>
                    <a:pt x="1404" y="551"/>
                  </a:lnTo>
                  <a:lnTo>
                    <a:pt x="1400" y="555"/>
                  </a:lnTo>
                  <a:lnTo>
                    <a:pt x="1397" y="561"/>
                  </a:lnTo>
                  <a:lnTo>
                    <a:pt x="1395" y="565"/>
                  </a:lnTo>
                  <a:lnTo>
                    <a:pt x="1391" y="570"/>
                  </a:lnTo>
                  <a:lnTo>
                    <a:pt x="1387" y="574"/>
                  </a:lnTo>
                  <a:lnTo>
                    <a:pt x="1383" y="578"/>
                  </a:lnTo>
                  <a:lnTo>
                    <a:pt x="1380" y="582"/>
                  </a:lnTo>
                  <a:lnTo>
                    <a:pt x="1376" y="588"/>
                  </a:lnTo>
                  <a:lnTo>
                    <a:pt x="1374" y="591"/>
                  </a:lnTo>
                  <a:lnTo>
                    <a:pt x="1370" y="595"/>
                  </a:lnTo>
                  <a:lnTo>
                    <a:pt x="1368" y="599"/>
                  </a:lnTo>
                  <a:lnTo>
                    <a:pt x="1364" y="603"/>
                  </a:lnTo>
                  <a:lnTo>
                    <a:pt x="1361" y="607"/>
                  </a:lnTo>
                  <a:lnTo>
                    <a:pt x="1357" y="610"/>
                  </a:lnTo>
                  <a:lnTo>
                    <a:pt x="1355" y="616"/>
                  </a:lnTo>
                  <a:lnTo>
                    <a:pt x="1351" y="618"/>
                  </a:lnTo>
                  <a:lnTo>
                    <a:pt x="1347" y="624"/>
                  </a:lnTo>
                  <a:lnTo>
                    <a:pt x="1345" y="627"/>
                  </a:lnTo>
                  <a:lnTo>
                    <a:pt x="1343" y="631"/>
                  </a:lnTo>
                  <a:lnTo>
                    <a:pt x="1340" y="635"/>
                  </a:lnTo>
                  <a:lnTo>
                    <a:pt x="1338" y="639"/>
                  </a:lnTo>
                  <a:lnTo>
                    <a:pt x="1334" y="643"/>
                  </a:lnTo>
                  <a:lnTo>
                    <a:pt x="1332" y="648"/>
                  </a:lnTo>
                  <a:lnTo>
                    <a:pt x="1330" y="650"/>
                  </a:lnTo>
                  <a:lnTo>
                    <a:pt x="1328" y="656"/>
                  </a:lnTo>
                  <a:lnTo>
                    <a:pt x="1326" y="660"/>
                  </a:lnTo>
                  <a:lnTo>
                    <a:pt x="1324" y="664"/>
                  </a:lnTo>
                  <a:lnTo>
                    <a:pt x="1321" y="671"/>
                  </a:lnTo>
                  <a:lnTo>
                    <a:pt x="1317" y="679"/>
                  </a:lnTo>
                  <a:lnTo>
                    <a:pt x="1313" y="686"/>
                  </a:lnTo>
                  <a:lnTo>
                    <a:pt x="1311" y="694"/>
                  </a:lnTo>
                  <a:lnTo>
                    <a:pt x="1309" y="702"/>
                  </a:lnTo>
                  <a:lnTo>
                    <a:pt x="1307" y="709"/>
                  </a:lnTo>
                  <a:lnTo>
                    <a:pt x="1307" y="713"/>
                  </a:lnTo>
                  <a:lnTo>
                    <a:pt x="1307" y="717"/>
                  </a:lnTo>
                  <a:lnTo>
                    <a:pt x="1307" y="721"/>
                  </a:lnTo>
                  <a:lnTo>
                    <a:pt x="1307" y="724"/>
                  </a:lnTo>
                  <a:lnTo>
                    <a:pt x="1305" y="732"/>
                  </a:lnTo>
                  <a:lnTo>
                    <a:pt x="1305" y="738"/>
                  </a:lnTo>
                  <a:lnTo>
                    <a:pt x="1305" y="745"/>
                  </a:lnTo>
                  <a:lnTo>
                    <a:pt x="1307" y="751"/>
                  </a:lnTo>
                  <a:lnTo>
                    <a:pt x="1309" y="759"/>
                  </a:lnTo>
                  <a:lnTo>
                    <a:pt x="1311" y="766"/>
                  </a:lnTo>
                  <a:lnTo>
                    <a:pt x="1313" y="772"/>
                  </a:lnTo>
                  <a:lnTo>
                    <a:pt x="1317" y="780"/>
                  </a:lnTo>
                  <a:lnTo>
                    <a:pt x="1319" y="785"/>
                  </a:lnTo>
                  <a:lnTo>
                    <a:pt x="1323" y="793"/>
                  </a:lnTo>
                  <a:lnTo>
                    <a:pt x="1326" y="801"/>
                  </a:lnTo>
                  <a:lnTo>
                    <a:pt x="1330" y="806"/>
                  </a:lnTo>
                  <a:lnTo>
                    <a:pt x="1334" y="814"/>
                  </a:lnTo>
                  <a:lnTo>
                    <a:pt x="1340" y="821"/>
                  </a:lnTo>
                  <a:lnTo>
                    <a:pt x="1343" y="827"/>
                  </a:lnTo>
                  <a:lnTo>
                    <a:pt x="1349" y="835"/>
                  </a:lnTo>
                  <a:lnTo>
                    <a:pt x="1353" y="840"/>
                  </a:lnTo>
                  <a:lnTo>
                    <a:pt x="1359" y="846"/>
                  </a:lnTo>
                  <a:lnTo>
                    <a:pt x="1364" y="854"/>
                  </a:lnTo>
                  <a:lnTo>
                    <a:pt x="1372" y="861"/>
                  </a:lnTo>
                  <a:lnTo>
                    <a:pt x="1378" y="867"/>
                  </a:lnTo>
                  <a:lnTo>
                    <a:pt x="1383" y="873"/>
                  </a:lnTo>
                  <a:lnTo>
                    <a:pt x="1391" y="880"/>
                  </a:lnTo>
                  <a:lnTo>
                    <a:pt x="1397" y="888"/>
                  </a:lnTo>
                  <a:lnTo>
                    <a:pt x="1402" y="894"/>
                  </a:lnTo>
                  <a:lnTo>
                    <a:pt x="1410" y="899"/>
                  </a:lnTo>
                  <a:lnTo>
                    <a:pt x="1416" y="907"/>
                  </a:lnTo>
                  <a:lnTo>
                    <a:pt x="1423" y="915"/>
                  </a:lnTo>
                  <a:lnTo>
                    <a:pt x="1429" y="920"/>
                  </a:lnTo>
                  <a:lnTo>
                    <a:pt x="1437" y="928"/>
                  </a:lnTo>
                  <a:lnTo>
                    <a:pt x="1442" y="936"/>
                  </a:lnTo>
                  <a:lnTo>
                    <a:pt x="1450" y="943"/>
                  </a:lnTo>
                  <a:lnTo>
                    <a:pt x="1456" y="949"/>
                  </a:lnTo>
                  <a:lnTo>
                    <a:pt x="1463" y="957"/>
                  </a:lnTo>
                  <a:lnTo>
                    <a:pt x="1469" y="964"/>
                  </a:lnTo>
                  <a:lnTo>
                    <a:pt x="1475" y="970"/>
                  </a:lnTo>
                  <a:lnTo>
                    <a:pt x="1482" y="977"/>
                  </a:lnTo>
                  <a:lnTo>
                    <a:pt x="1488" y="985"/>
                  </a:lnTo>
                  <a:lnTo>
                    <a:pt x="1495" y="993"/>
                  </a:lnTo>
                  <a:lnTo>
                    <a:pt x="1501" y="1000"/>
                  </a:lnTo>
                  <a:lnTo>
                    <a:pt x="1507" y="1006"/>
                  </a:lnTo>
                  <a:lnTo>
                    <a:pt x="1513" y="1014"/>
                  </a:lnTo>
                  <a:lnTo>
                    <a:pt x="1518" y="1021"/>
                  </a:lnTo>
                  <a:lnTo>
                    <a:pt x="1524" y="1027"/>
                  </a:lnTo>
                  <a:lnTo>
                    <a:pt x="1530" y="1034"/>
                  </a:lnTo>
                  <a:lnTo>
                    <a:pt x="1535" y="1042"/>
                  </a:lnTo>
                  <a:lnTo>
                    <a:pt x="1541" y="1050"/>
                  </a:lnTo>
                  <a:lnTo>
                    <a:pt x="1549" y="1057"/>
                  </a:lnTo>
                  <a:lnTo>
                    <a:pt x="1552" y="1063"/>
                  </a:lnTo>
                  <a:lnTo>
                    <a:pt x="1558" y="1071"/>
                  </a:lnTo>
                  <a:lnTo>
                    <a:pt x="1564" y="1078"/>
                  </a:lnTo>
                  <a:lnTo>
                    <a:pt x="1570" y="1084"/>
                  </a:lnTo>
                  <a:lnTo>
                    <a:pt x="1573" y="1092"/>
                  </a:lnTo>
                  <a:lnTo>
                    <a:pt x="1579" y="1099"/>
                  </a:lnTo>
                  <a:lnTo>
                    <a:pt x="1583" y="1105"/>
                  </a:lnTo>
                  <a:lnTo>
                    <a:pt x="1589" y="1112"/>
                  </a:lnTo>
                  <a:lnTo>
                    <a:pt x="1594" y="1120"/>
                  </a:lnTo>
                  <a:lnTo>
                    <a:pt x="1598" y="1126"/>
                  </a:lnTo>
                  <a:lnTo>
                    <a:pt x="1604" y="1131"/>
                  </a:lnTo>
                  <a:lnTo>
                    <a:pt x="1609" y="1139"/>
                  </a:lnTo>
                  <a:lnTo>
                    <a:pt x="1613" y="1145"/>
                  </a:lnTo>
                  <a:lnTo>
                    <a:pt x="1619" y="1152"/>
                  </a:lnTo>
                  <a:lnTo>
                    <a:pt x="1623" y="1158"/>
                  </a:lnTo>
                  <a:lnTo>
                    <a:pt x="1627" y="1166"/>
                  </a:lnTo>
                  <a:lnTo>
                    <a:pt x="1630" y="1171"/>
                  </a:lnTo>
                  <a:lnTo>
                    <a:pt x="1636" y="1177"/>
                  </a:lnTo>
                  <a:lnTo>
                    <a:pt x="1638" y="1183"/>
                  </a:lnTo>
                  <a:lnTo>
                    <a:pt x="1644" y="1189"/>
                  </a:lnTo>
                  <a:lnTo>
                    <a:pt x="1646" y="1194"/>
                  </a:lnTo>
                  <a:lnTo>
                    <a:pt x="1649" y="1200"/>
                  </a:lnTo>
                  <a:lnTo>
                    <a:pt x="1653" y="1206"/>
                  </a:lnTo>
                  <a:lnTo>
                    <a:pt x="1657" y="1211"/>
                  </a:lnTo>
                  <a:lnTo>
                    <a:pt x="1659" y="1217"/>
                  </a:lnTo>
                  <a:lnTo>
                    <a:pt x="1663" y="1223"/>
                  </a:lnTo>
                  <a:lnTo>
                    <a:pt x="1665" y="1228"/>
                  </a:lnTo>
                  <a:lnTo>
                    <a:pt x="1666" y="1234"/>
                  </a:lnTo>
                  <a:lnTo>
                    <a:pt x="1670" y="1238"/>
                  </a:lnTo>
                  <a:lnTo>
                    <a:pt x="1672" y="1244"/>
                  </a:lnTo>
                  <a:lnTo>
                    <a:pt x="1674" y="1247"/>
                  </a:lnTo>
                  <a:lnTo>
                    <a:pt x="1676" y="1253"/>
                  </a:lnTo>
                  <a:lnTo>
                    <a:pt x="1678" y="1257"/>
                  </a:lnTo>
                  <a:lnTo>
                    <a:pt x="1680" y="1261"/>
                  </a:lnTo>
                  <a:lnTo>
                    <a:pt x="1680" y="1265"/>
                  </a:lnTo>
                  <a:lnTo>
                    <a:pt x="1682" y="1270"/>
                  </a:lnTo>
                  <a:lnTo>
                    <a:pt x="1682" y="1272"/>
                  </a:lnTo>
                  <a:lnTo>
                    <a:pt x="1682" y="1278"/>
                  </a:lnTo>
                  <a:lnTo>
                    <a:pt x="1682" y="1282"/>
                  </a:lnTo>
                  <a:lnTo>
                    <a:pt x="1684" y="1284"/>
                  </a:lnTo>
                  <a:lnTo>
                    <a:pt x="1682" y="1291"/>
                  </a:lnTo>
                  <a:lnTo>
                    <a:pt x="1682" y="1297"/>
                  </a:lnTo>
                  <a:lnTo>
                    <a:pt x="1678" y="1303"/>
                  </a:lnTo>
                  <a:lnTo>
                    <a:pt x="1676" y="1306"/>
                  </a:lnTo>
                  <a:lnTo>
                    <a:pt x="1670" y="1308"/>
                  </a:lnTo>
                  <a:lnTo>
                    <a:pt x="1665" y="1310"/>
                  </a:lnTo>
                  <a:lnTo>
                    <a:pt x="1659" y="1312"/>
                  </a:lnTo>
                  <a:lnTo>
                    <a:pt x="1655" y="1312"/>
                  </a:lnTo>
                  <a:lnTo>
                    <a:pt x="1651" y="1312"/>
                  </a:lnTo>
                  <a:lnTo>
                    <a:pt x="1647" y="1314"/>
                  </a:lnTo>
                  <a:lnTo>
                    <a:pt x="1644" y="1312"/>
                  </a:lnTo>
                  <a:lnTo>
                    <a:pt x="1638" y="1312"/>
                  </a:lnTo>
                  <a:lnTo>
                    <a:pt x="1632" y="1312"/>
                  </a:lnTo>
                  <a:lnTo>
                    <a:pt x="1627" y="1312"/>
                  </a:lnTo>
                  <a:lnTo>
                    <a:pt x="1621" y="1310"/>
                  </a:lnTo>
                  <a:lnTo>
                    <a:pt x="1615" y="1310"/>
                  </a:lnTo>
                  <a:lnTo>
                    <a:pt x="1609" y="1310"/>
                  </a:lnTo>
                  <a:lnTo>
                    <a:pt x="1604" y="1308"/>
                  </a:lnTo>
                  <a:lnTo>
                    <a:pt x="1596" y="1306"/>
                  </a:lnTo>
                  <a:lnTo>
                    <a:pt x="1589" y="1305"/>
                  </a:lnTo>
                  <a:lnTo>
                    <a:pt x="1581" y="1305"/>
                  </a:lnTo>
                  <a:lnTo>
                    <a:pt x="1575" y="1303"/>
                  </a:lnTo>
                  <a:lnTo>
                    <a:pt x="1570" y="1301"/>
                  </a:lnTo>
                  <a:lnTo>
                    <a:pt x="1568" y="1301"/>
                  </a:lnTo>
                  <a:lnTo>
                    <a:pt x="1562" y="1299"/>
                  </a:lnTo>
                  <a:lnTo>
                    <a:pt x="1558" y="1299"/>
                  </a:lnTo>
                  <a:lnTo>
                    <a:pt x="1554" y="1297"/>
                  </a:lnTo>
                  <a:lnTo>
                    <a:pt x="1551" y="1295"/>
                  </a:lnTo>
                  <a:lnTo>
                    <a:pt x="1547" y="1295"/>
                  </a:lnTo>
                  <a:lnTo>
                    <a:pt x="1543" y="1293"/>
                  </a:lnTo>
                  <a:lnTo>
                    <a:pt x="1537" y="1291"/>
                  </a:lnTo>
                  <a:lnTo>
                    <a:pt x="1533" y="1291"/>
                  </a:lnTo>
                  <a:lnTo>
                    <a:pt x="1530" y="1289"/>
                  </a:lnTo>
                  <a:lnTo>
                    <a:pt x="1524" y="1287"/>
                  </a:lnTo>
                  <a:lnTo>
                    <a:pt x="1520" y="1286"/>
                  </a:lnTo>
                  <a:lnTo>
                    <a:pt x="1514" y="1284"/>
                  </a:lnTo>
                  <a:lnTo>
                    <a:pt x="1511" y="1284"/>
                  </a:lnTo>
                  <a:lnTo>
                    <a:pt x="1507" y="1282"/>
                  </a:lnTo>
                  <a:lnTo>
                    <a:pt x="1501" y="1280"/>
                  </a:lnTo>
                  <a:lnTo>
                    <a:pt x="1497" y="1280"/>
                  </a:lnTo>
                  <a:lnTo>
                    <a:pt x="1492" y="1276"/>
                  </a:lnTo>
                  <a:lnTo>
                    <a:pt x="1488" y="1276"/>
                  </a:lnTo>
                  <a:lnTo>
                    <a:pt x="1482" y="1272"/>
                  </a:lnTo>
                  <a:lnTo>
                    <a:pt x="1476" y="1272"/>
                  </a:lnTo>
                  <a:lnTo>
                    <a:pt x="1473" y="1270"/>
                  </a:lnTo>
                  <a:lnTo>
                    <a:pt x="1469" y="1268"/>
                  </a:lnTo>
                  <a:lnTo>
                    <a:pt x="1463" y="1267"/>
                  </a:lnTo>
                  <a:lnTo>
                    <a:pt x="1457" y="1265"/>
                  </a:lnTo>
                  <a:lnTo>
                    <a:pt x="1452" y="1263"/>
                  </a:lnTo>
                  <a:lnTo>
                    <a:pt x="1446" y="1261"/>
                  </a:lnTo>
                  <a:lnTo>
                    <a:pt x="1440" y="1259"/>
                  </a:lnTo>
                  <a:lnTo>
                    <a:pt x="1437" y="1255"/>
                  </a:lnTo>
                  <a:lnTo>
                    <a:pt x="1431" y="1253"/>
                  </a:lnTo>
                  <a:lnTo>
                    <a:pt x="1425" y="1251"/>
                  </a:lnTo>
                  <a:lnTo>
                    <a:pt x="1419" y="1249"/>
                  </a:lnTo>
                  <a:lnTo>
                    <a:pt x="1414" y="1247"/>
                  </a:lnTo>
                  <a:lnTo>
                    <a:pt x="1408" y="1244"/>
                  </a:lnTo>
                  <a:lnTo>
                    <a:pt x="1402" y="1242"/>
                  </a:lnTo>
                  <a:lnTo>
                    <a:pt x="1397" y="1240"/>
                  </a:lnTo>
                  <a:lnTo>
                    <a:pt x="1391" y="1238"/>
                  </a:lnTo>
                  <a:lnTo>
                    <a:pt x="1385" y="1236"/>
                  </a:lnTo>
                  <a:lnTo>
                    <a:pt x="1380" y="1234"/>
                  </a:lnTo>
                  <a:lnTo>
                    <a:pt x="1374" y="1230"/>
                  </a:lnTo>
                  <a:lnTo>
                    <a:pt x="1368" y="1228"/>
                  </a:lnTo>
                  <a:lnTo>
                    <a:pt x="1362" y="1227"/>
                  </a:lnTo>
                  <a:lnTo>
                    <a:pt x="1357" y="1223"/>
                  </a:lnTo>
                  <a:lnTo>
                    <a:pt x="1351" y="1221"/>
                  </a:lnTo>
                  <a:lnTo>
                    <a:pt x="1345" y="1219"/>
                  </a:lnTo>
                  <a:lnTo>
                    <a:pt x="1340" y="1217"/>
                  </a:lnTo>
                  <a:lnTo>
                    <a:pt x="1334" y="1215"/>
                  </a:lnTo>
                  <a:lnTo>
                    <a:pt x="1328" y="1211"/>
                  </a:lnTo>
                  <a:lnTo>
                    <a:pt x="1323" y="1209"/>
                  </a:lnTo>
                  <a:lnTo>
                    <a:pt x="1317" y="1206"/>
                  </a:lnTo>
                  <a:lnTo>
                    <a:pt x="1311" y="1204"/>
                  </a:lnTo>
                  <a:lnTo>
                    <a:pt x="1305" y="1202"/>
                  </a:lnTo>
                  <a:lnTo>
                    <a:pt x="1300" y="1200"/>
                  </a:lnTo>
                  <a:lnTo>
                    <a:pt x="1294" y="1198"/>
                  </a:lnTo>
                  <a:lnTo>
                    <a:pt x="1288" y="1194"/>
                  </a:lnTo>
                  <a:lnTo>
                    <a:pt x="1283" y="1192"/>
                  </a:lnTo>
                  <a:lnTo>
                    <a:pt x="1277" y="1189"/>
                  </a:lnTo>
                  <a:lnTo>
                    <a:pt x="1271" y="1187"/>
                  </a:lnTo>
                  <a:lnTo>
                    <a:pt x="1266" y="1185"/>
                  </a:lnTo>
                  <a:lnTo>
                    <a:pt x="1260" y="1181"/>
                  </a:lnTo>
                  <a:lnTo>
                    <a:pt x="1254" y="1179"/>
                  </a:lnTo>
                  <a:lnTo>
                    <a:pt x="1248" y="1177"/>
                  </a:lnTo>
                  <a:lnTo>
                    <a:pt x="1243" y="1175"/>
                  </a:lnTo>
                  <a:lnTo>
                    <a:pt x="1237" y="1171"/>
                  </a:lnTo>
                  <a:lnTo>
                    <a:pt x="1231" y="1170"/>
                  </a:lnTo>
                  <a:lnTo>
                    <a:pt x="1226" y="1166"/>
                  </a:lnTo>
                  <a:lnTo>
                    <a:pt x="1222" y="1164"/>
                  </a:lnTo>
                  <a:lnTo>
                    <a:pt x="1216" y="1160"/>
                  </a:lnTo>
                  <a:lnTo>
                    <a:pt x="1210" y="1158"/>
                  </a:lnTo>
                  <a:lnTo>
                    <a:pt x="1205" y="1156"/>
                  </a:lnTo>
                  <a:lnTo>
                    <a:pt x="1201" y="1154"/>
                  </a:lnTo>
                  <a:lnTo>
                    <a:pt x="1195" y="1150"/>
                  </a:lnTo>
                  <a:lnTo>
                    <a:pt x="1190" y="1149"/>
                  </a:lnTo>
                  <a:lnTo>
                    <a:pt x="1184" y="1145"/>
                  </a:lnTo>
                  <a:lnTo>
                    <a:pt x="1178" y="1143"/>
                  </a:lnTo>
                  <a:lnTo>
                    <a:pt x="1174" y="1139"/>
                  </a:lnTo>
                  <a:lnTo>
                    <a:pt x="1169" y="1137"/>
                  </a:lnTo>
                  <a:lnTo>
                    <a:pt x="1165" y="1135"/>
                  </a:lnTo>
                  <a:lnTo>
                    <a:pt x="1161" y="1133"/>
                  </a:lnTo>
                  <a:lnTo>
                    <a:pt x="1155" y="1130"/>
                  </a:lnTo>
                  <a:lnTo>
                    <a:pt x="1150" y="1128"/>
                  </a:lnTo>
                  <a:lnTo>
                    <a:pt x="1146" y="1126"/>
                  </a:lnTo>
                  <a:lnTo>
                    <a:pt x="1140" y="1122"/>
                  </a:lnTo>
                  <a:lnTo>
                    <a:pt x="1136" y="1120"/>
                  </a:lnTo>
                  <a:lnTo>
                    <a:pt x="1133" y="1118"/>
                  </a:lnTo>
                  <a:lnTo>
                    <a:pt x="1129" y="1116"/>
                  </a:lnTo>
                  <a:lnTo>
                    <a:pt x="1125" y="1114"/>
                  </a:lnTo>
                  <a:lnTo>
                    <a:pt x="1121" y="1111"/>
                  </a:lnTo>
                  <a:lnTo>
                    <a:pt x="1115" y="1109"/>
                  </a:lnTo>
                  <a:lnTo>
                    <a:pt x="1112" y="1105"/>
                  </a:lnTo>
                  <a:lnTo>
                    <a:pt x="1108" y="1103"/>
                  </a:lnTo>
                  <a:lnTo>
                    <a:pt x="1100" y="1099"/>
                  </a:lnTo>
                  <a:lnTo>
                    <a:pt x="1095" y="1095"/>
                  </a:lnTo>
                  <a:lnTo>
                    <a:pt x="1085" y="1090"/>
                  </a:lnTo>
                  <a:lnTo>
                    <a:pt x="1079" y="1086"/>
                  </a:lnTo>
                  <a:lnTo>
                    <a:pt x="1074" y="1082"/>
                  </a:lnTo>
                  <a:lnTo>
                    <a:pt x="1068" y="1078"/>
                  </a:lnTo>
                  <a:lnTo>
                    <a:pt x="1060" y="1073"/>
                  </a:lnTo>
                  <a:lnTo>
                    <a:pt x="1055" y="1069"/>
                  </a:lnTo>
                  <a:lnTo>
                    <a:pt x="1049" y="1065"/>
                  </a:lnTo>
                  <a:lnTo>
                    <a:pt x="1045" y="1063"/>
                  </a:lnTo>
                  <a:lnTo>
                    <a:pt x="1039" y="1059"/>
                  </a:lnTo>
                  <a:lnTo>
                    <a:pt x="1036" y="1055"/>
                  </a:lnTo>
                  <a:lnTo>
                    <a:pt x="1032" y="1053"/>
                  </a:lnTo>
                  <a:lnTo>
                    <a:pt x="1026" y="1052"/>
                  </a:lnTo>
                  <a:lnTo>
                    <a:pt x="1022" y="1050"/>
                  </a:lnTo>
                  <a:lnTo>
                    <a:pt x="1017" y="1048"/>
                  </a:lnTo>
                  <a:lnTo>
                    <a:pt x="1013" y="1046"/>
                  </a:lnTo>
                  <a:lnTo>
                    <a:pt x="1009" y="1046"/>
                  </a:lnTo>
                  <a:lnTo>
                    <a:pt x="1001" y="1044"/>
                  </a:lnTo>
                  <a:lnTo>
                    <a:pt x="996" y="1044"/>
                  </a:lnTo>
                  <a:lnTo>
                    <a:pt x="988" y="1046"/>
                  </a:lnTo>
                  <a:lnTo>
                    <a:pt x="981" y="1050"/>
                  </a:lnTo>
                  <a:lnTo>
                    <a:pt x="977" y="1052"/>
                  </a:lnTo>
                  <a:lnTo>
                    <a:pt x="975" y="1053"/>
                  </a:lnTo>
                  <a:lnTo>
                    <a:pt x="971" y="1057"/>
                  </a:lnTo>
                  <a:lnTo>
                    <a:pt x="967" y="1061"/>
                  </a:lnTo>
                  <a:lnTo>
                    <a:pt x="963" y="1065"/>
                  </a:lnTo>
                  <a:lnTo>
                    <a:pt x="962" y="1069"/>
                  </a:lnTo>
                  <a:lnTo>
                    <a:pt x="956" y="1073"/>
                  </a:lnTo>
                  <a:lnTo>
                    <a:pt x="954" y="1078"/>
                  </a:lnTo>
                  <a:lnTo>
                    <a:pt x="950" y="1084"/>
                  </a:lnTo>
                  <a:lnTo>
                    <a:pt x="946" y="1090"/>
                  </a:lnTo>
                  <a:lnTo>
                    <a:pt x="943" y="1095"/>
                  </a:lnTo>
                  <a:lnTo>
                    <a:pt x="941" y="1101"/>
                  </a:lnTo>
                  <a:lnTo>
                    <a:pt x="937" y="1109"/>
                  </a:lnTo>
                  <a:lnTo>
                    <a:pt x="933" y="1116"/>
                  </a:lnTo>
                  <a:lnTo>
                    <a:pt x="929" y="1122"/>
                  </a:lnTo>
                  <a:lnTo>
                    <a:pt x="925" y="1131"/>
                  </a:lnTo>
                  <a:lnTo>
                    <a:pt x="924" y="1133"/>
                  </a:lnTo>
                  <a:lnTo>
                    <a:pt x="922" y="1137"/>
                  </a:lnTo>
                  <a:lnTo>
                    <a:pt x="920" y="1143"/>
                  </a:lnTo>
                  <a:lnTo>
                    <a:pt x="918" y="1147"/>
                  </a:lnTo>
                  <a:lnTo>
                    <a:pt x="916" y="1150"/>
                  </a:lnTo>
                  <a:lnTo>
                    <a:pt x="916" y="1154"/>
                  </a:lnTo>
                  <a:lnTo>
                    <a:pt x="914" y="1160"/>
                  </a:lnTo>
                  <a:lnTo>
                    <a:pt x="912" y="1164"/>
                  </a:lnTo>
                  <a:lnTo>
                    <a:pt x="910" y="1168"/>
                  </a:lnTo>
                  <a:lnTo>
                    <a:pt x="908" y="1171"/>
                  </a:lnTo>
                  <a:lnTo>
                    <a:pt x="906" y="1175"/>
                  </a:lnTo>
                  <a:lnTo>
                    <a:pt x="905" y="1181"/>
                  </a:lnTo>
                  <a:lnTo>
                    <a:pt x="903" y="1185"/>
                  </a:lnTo>
                  <a:lnTo>
                    <a:pt x="901" y="1189"/>
                  </a:lnTo>
                  <a:lnTo>
                    <a:pt x="899" y="1192"/>
                  </a:lnTo>
                  <a:lnTo>
                    <a:pt x="899" y="1198"/>
                  </a:lnTo>
                  <a:lnTo>
                    <a:pt x="897" y="1202"/>
                  </a:lnTo>
                  <a:lnTo>
                    <a:pt x="893" y="1206"/>
                  </a:lnTo>
                  <a:lnTo>
                    <a:pt x="891" y="1211"/>
                  </a:lnTo>
                  <a:lnTo>
                    <a:pt x="889" y="1215"/>
                  </a:lnTo>
                  <a:lnTo>
                    <a:pt x="887" y="1221"/>
                  </a:lnTo>
                  <a:lnTo>
                    <a:pt x="887" y="1225"/>
                  </a:lnTo>
                  <a:lnTo>
                    <a:pt x="886" y="1230"/>
                  </a:lnTo>
                  <a:lnTo>
                    <a:pt x="884" y="1234"/>
                  </a:lnTo>
                  <a:lnTo>
                    <a:pt x="882" y="1238"/>
                  </a:lnTo>
                  <a:lnTo>
                    <a:pt x="880" y="1244"/>
                  </a:lnTo>
                  <a:lnTo>
                    <a:pt x="878" y="1247"/>
                  </a:lnTo>
                  <a:lnTo>
                    <a:pt x="876" y="1253"/>
                  </a:lnTo>
                  <a:lnTo>
                    <a:pt x="874" y="1257"/>
                  </a:lnTo>
                  <a:lnTo>
                    <a:pt x="872" y="1261"/>
                  </a:lnTo>
                  <a:lnTo>
                    <a:pt x="872" y="1267"/>
                  </a:lnTo>
                  <a:lnTo>
                    <a:pt x="870" y="1270"/>
                  </a:lnTo>
                  <a:lnTo>
                    <a:pt x="868" y="1276"/>
                  </a:lnTo>
                  <a:lnTo>
                    <a:pt x="867" y="1280"/>
                  </a:lnTo>
                  <a:lnTo>
                    <a:pt x="865" y="1284"/>
                  </a:lnTo>
                  <a:lnTo>
                    <a:pt x="865" y="1289"/>
                  </a:lnTo>
                  <a:lnTo>
                    <a:pt x="861" y="1293"/>
                  </a:lnTo>
                  <a:lnTo>
                    <a:pt x="861" y="1297"/>
                  </a:lnTo>
                  <a:lnTo>
                    <a:pt x="859" y="1303"/>
                  </a:lnTo>
                  <a:lnTo>
                    <a:pt x="857" y="1306"/>
                  </a:lnTo>
                  <a:lnTo>
                    <a:pt x="855" y="1310"/>
                  </a:lnTo>
                  <a:lnTo>
                    <a:pt x="853" y="1314"/>
                  </a:lnTo>
                  <a:lnTo>
                    <a:pt x="851" y="1320"/>
                  </a:lnTo>
                  <a:lnTo>
                    <a:pt x="849" y="1324"/>
                  </a:lnTo>
                  <a:lnTo>
                    <a:pt x="848" y="1327"/>
                  </a:lnTo>
                  <a:lnTo>
                    <a:pt x="846" y="1331"/>
                  </a:lnTo>
                  <a:lnTo>
                    <a:pt x="844" y="1335"/>
                  </a:lnTo>
                  <a:lnTo>
                    <a:pt x="842" y="1339"/>
                  </a:lnTo>
                  <a:lnTo>
                    <a:pt x="840" y="1343"/>
                  </a:lnTo>
                  <a:lnTo>
                    <a:pt x="838" y="1348"/>
                  </a:lnTo>
                  <a:lnTo>
                    <a:pt x="836" y="1352"/>
                  </a:lnTo>
                  <a:lnTo>
                    <a:pt x="836" y="1356"/>
                  </a:lnTo>
                  <a:lnTo>
                    <a:pt x="832" y="1360"/>
                  </a:lnTo>
                  <a:lnTo>
                    <a:pt x="832" y="1364"/>
                  </a:lnTo>
                  <a:lnTo>
                    <a:pt x="830" y="1367"/>
                  </a:lnTo>
                  <a:lnTo>
                    <a:pt x="829" y="1371"/>
                  </a:lnTo>
                  <a:lnTo>
                    <a:pt x="825" y="1379"/>
                  </a:lnTo>
                  <a:lnTo>
                    <a:pt x="821" y="1386"/>
                  </a:lnTo>
                  <a:lnTo>
                    <a:pt x="817" y="1394"/>
                  </a:lnTo>
                  <a:lnTo>
                    <a:pt x="813" y="1402"/>
                  </a:lnTo>
                  <a:lnTo>
                    <a:pt x="810" y="1407"/>
                  </a:lnTo>
                  <a:lnTo>
                    <a:pt x="806" y="1415"/>
                  </a:lnTo>
                  <a:lnTo>
                    <a:pt x="804" y="1422"/>
                  </a:lnTo>
                  <a:lnTo>
                    <a:pt x="800" y="1430"/>
                  </a:lnTo>
                  <a:lnTo>
                    <a:pt x="796" y="1436"/>
                  </a:lnTo>
                  <a:lnTo>
                    <a:pt x="792" y="1441"/>
                  </a:lnTo>
                  <a:lnTo>
                    <a:pt x="789" y="1449"/>
                  </a:lnTo>
                  <a:lnTo>
                    <a:pt x="787" y="1455"/>
                  </a:lnTo>
                  <a:lnTo>
                    <a:pt x="781" y="1460"/>
                  </a:lnTo>
                  <a:lnTo>
                    <a:pt x="777" y="1466"/>
                  </a:lnTo>
                  <a:lnTo>
                    <a:pt x="775" y="1474"/>
                  </a:lnTo>
                  <a:lnTo>
                    <a:pt x="772" y="1480"/>
                  </a:lnTo>
                  <a:lnTo>
                    <a:pt x="768" y="1485"/>
                  </a:lnTo>
                  <a:lnTo>
                    <a:pt x="764" y="1491"/>
                  </a:lnTo>
                  <a:lnTo>
                    <a:pt x="760" y="1497"/>
                  </a:lnTo>
                  <a:lnTo>
                    <a:pt x="758" y="1504"/>
                  </a:lnTo>
                  <a:lnTo>
                    <a:pt x="754" y="1508"/>
                  </a:lnTo>
                  <a:lnTo>
                    <a:pt x="751" y="1516"/>
                  </a:lnTo>
                  <a:lnTo>
                    <a:pt x="747" y="1519"/>
                  </a:lnTo>
                  <a:lnTo>
                    <a:pt x="743" y="1527"/>
                  </a:lnTo>
                  <a:lnTo>
                    <a:pt x="739" y="1531"/>
                  </a:lnTo>
                  <a:lnTo>
                    <a:pt x="735" y="1537"/>
                  </a:lnTo>
                  <a:lnTo>
                    <a:pt x="732" y="1542"/>
                  </a:lnTo>
                  <a:lnTo>
                    <a:pt x="728" y="1548"/>
                  </a:lnTo>
                  <a:lnTo>
                    <a:pt x="722" y="1552"/>
                  </a:lnTo>
                  <a:lnTo>
                    <a:pt x="720" y="1557"/>
                  </a:lnTo>
                  <a:lnTo>
                    <a:pt x="716" y="1561"/>
                  </a:lnTo>
                  <a:lnTo>
                    <a:pt x="713" y="1567"/>
                  </a:lnTo>
                  <a:lnTo>
                    <a:pt x="709" y="1571"/>
                  </a:lnTo>
                  <a:lnTo>
                    <a:pt x="703" y="1577"/>
                  </a:lnTo>
                  <a:lnTo>
                    <a:pt x="699" y="1580"/>
                  </a:lnTo>
                  <a:lnTo>
                    <a:pt x="697" y="1584"/>
                  </a:lnTo>
                  <a:lnTo>
                    <a:pt x="692" y="1588"/>
                  </a:lnTo>
                  <a:lnTo>
                    <a:pt x="690" y="1592"/>
                  </a:lnTo>
                  <a:lnTo>
                    <a:pt x="686" y="1596"/>
                  </a:lnTo>
                  <a:lnTo>
                    <a:pt x="682" y="1599"/>
                  </a:lnTo>
                  <a:lnTo>
                    <a:pt x="675" y="1605"/>
                  </a:lnTo>
                  <a:lnTo>
                    <a:pt x="667" y="1611"/>
                  </a:lnTo>
                  <a:lnTo>
                    <a:pt x="659" y="1615"/>
                  </a:lnTo>
                  <a:lnTo>
                    <a:pt x="654" y="1616"/>
                  </a:lnTo>
                  <a:lnTo>
                    <a:pt x="646" y="1618"/>
                  </a:lnTo>
                  <a:lnTo>
                    <a:pt x="640" y="1618"/>
                  </a:lnTo>
                  <a:lnTo>
                    <a:pt x="635" y="1616"/>
                  </a:lnTo>
                  <a:lnTo>
                    <a:pt x="629" y="1615"/>
                  </a:lnTo>
                  <a:lnTo>
                    <a:pt x="623" y="1611"/>
                  </a:lnTo>
                  <a:lnTo>
                    <a:pt x="620" y="1605"/>
                  </a:lnTo>
                  <a:lnTo>
                    <a:pt x="618" y="1599"/>
                  </a:lnTo>
                  <a:lnTo>
                    <a:pt x="616" y="1596"/>
                  </a:lnTo>
                  <a:lnTo>
                    <a:pt x="614" y="1592"/>
                  </a:lnTo>
                  <a:lnTo>
                    <a:pt x="612" y="1588"/>
                  </a:lnTo>
                  <a:lnTo>
                    <a:pt x="610" y="1582"/>
                  </a:lnTo>
                  <a:lnTo>
                    <a:pt x="608" y="1577"/>
                  </a:lnTo>
                  <a:lnTo>
                    <a:pt x="606" y="1569"/>
                  </a:lnTo>
                  <a:lnTo>
                    <a:pt x="606" y="1563"/>
                  </a:lnTo>
                  <a:lnTo>
                    <a:pt x="604" y="1556"/>
                  </a:lnTo>
                  <a:lnTo>
                    <a:pt x="602" y="1550"/>
                  </a:lnTo>
                  <a:lnTo>
                    <a:pt x="602" y="1542"/>
                  </a:lnTo>
                  <a:lnTo>
                    <a:pt x="602" y="1535"/>
                  </a:lnTo>
                  <a:lnTo>
                    <a:pt x="602" y="1531"/>
                  </a:lnTo>
                  <a:lnTo>
                    <a:pt x="601" y="1527"/>
                  </a:lnTo>
                  <a:lnTo>
                    <a:pt x="601" y="1521"/>
                  </a:lnTo>
                  <a:lnTo>
                    <a:pt x="601" y="1518"/>
                  </a:lnTo>
                  <a:lnTo>
                    <a:pt x="601" y="1514"/>
                  </a:lnTo>
                  <a:lnTo>
                    <a:pt x="601" y="1508"/>
                  </a:lnTo>
                  <a:lnTo>
                    <a:pt x="601" y="1504"/>
                  </a:lnTo>
                  <a:lnTo>
                    <a:pt x="601" y="1499"/>
                  </a:lnTo>
                  <a:lnTo>
                    <a:pt x="599" y="1495"/>
                  </a:lnTo>
                  <a:lnTo>
                    <a:pt x="599" y="1489"/>
                  </a:lnTo>
                  <a:lnTo>
                    <a:pt x="599" y="1485"/>
                  </a:lnTo>
                  <a:lnTo>
                    <a:pt x="599" y="1480"/>
                  </a:lnTo>
                  <a:lnTo>
                    <a:pt x="599" y="1474"/>
                  </a:lnTo>
                  <a:lnTo>
                    <a:pt x="601" y="1470"/>
                  </a:lnTo>
                  <a:lnTo>
                    <a:pt x="601" y="1464"/>
                  </a:lnTo>
                  <a:lnTo>
                    <a:pt x="601" y="1459"/>
                  </a:lnTo>
                  <a:lnTo>
                    <a:pt x="601" y="1453"/>
                  </a:lnTo>
                  <a:lnTo>
                    <a:pt x="601" y="1447"/>
                  </a:lnTo>
                  <a:lnTo>
                    <a:pt x="601" y="1441"/>
                  </a:lnTo>
                  <a:lnTo>
                    <a:pt x="601" y="1438"/>
                  </a:lnTo>
                  <a:lnTo>
                    <a:pt x="601" y="1430"/>
                  </a:lnTo>
                  <a:lnTo>
                    <a:pt x="602" y="1426"/>
                  </a:lnTo>
                  <a:lnTo>
                    <a:pt x="602" y="1419"/>
                  </a:lnTo>
                  <a:lnTo>
                    <a:pt x="602" y="1415"/>
                  </a:lnTo>
                  <a:lnTo>
                    <a:pt x="602" y="1407"/>
                  </a:lnTo>
                  <a:lnTo>
                    <a:pt x="604" y="1402"/>
                  </a:lnTo>
                  <a:lnTo>
                    <a:pt x="604" y="1396"/>
                  </a:lnTo>
                  <a:lnTo>
                    <a:pt x="606" y="1390"/>
                  </a:lnTo>
                  <a:lnTo>
                    <a:pt x="606" y="1383"/>
                  </a:lnTo>
                  <a:lnTo>
                    <a:pt x="608" y="1377"/>
                  </a:lnTo>
                  <a:lnTo>
                    <a:pt x="608" y="1371"/>
                  </a:lnTo>
                  <a:lnTo>
                    <a:pt x="610" y="1365"/>
                  </a:lnTo>
                  <a:lnTo>
                    <a:pt x="610" y="1358"/>
                  </a:lnTo>
                  <a:lnTo>
                    <a:pt x="610" y="1350"/>
                  </a:lnTo>
                  <a:lnTo>
                    <a:pt x="610" y="1343"/>
                  </a:lnTo>
                  <a:lnTo>
                    <a:pt x="612" y="1337"/>
                  </a:lnTo>
                  <a:lnTo>
                    <a:pt x="614" y="1329"/>
                  </a:lnTo>
                  <a:lnTo>
                    <a:pt x="614" y="1322"/>
                  </a:lnTo>
                  <a:lnTo>
                    <a:pt x="616" y="1316"/>
                  </a:lnTo>
                  <a:lnTo>
                    <a:pt x="618" y="1308"/>
                  </a:lnTo>
                  <a:lnTo>
                    <a:pt x="618" y="1301"/>
                  </a:lnTo>
                  <a:lnTo>
                    <a:pt x="620" y="1293"/>
                  </a:lnTo>
                  <a:lnTo>
                    <a:pt x="620" y="1287"/>
                  </a:lnTo>
                  <a:lnTo>
                    <a:pt x="621" y="1280"/>
                  </a:lnTo>
                  <a:lnTo>
                    <a:pt x="621" y="1272"/>
                  </a:lnTo>
                  <a:lnTo>
                    <a:pt x="623" y="1265"/>
                  </a:lnTo>
                  <a:lnTo>
                    <a:pt x="623" y="1257"/>
                  </a:lnTo>
                  <a:lnTo>
                    <a:pt x="625" y="1251"/>
                  </a:lnTo>
                  <a:lnTo>
                    <a:pt x="627" y="1244"/>
                  </a:lnTo>
                  <a:lnTo>
                    <a:pt x="629" y="1236"/>
                  </a:lnTo>
                  <a:lnTo>
                    <a:pt x="629" y="1228"/>
                  </a:lnTo>
                  <a:lnTo>
                    <a:pt x="631" y="1221"/>
                  </a:lnTo>
                  <a:lnTo>
                    <a:pt x="631" y="1213"/>
                  </a:lnTo>
                  <a:lnTo>
                    <a:pt x="633" y="1206"/>
                  </a:lnTo>
                  <a:lnTo>
                    <a:pt x="633" y="1198"/>
                  </a:lnTo>
                  <a:lnTo>
                    <a:pt x="635" y="1192"/>
                  </a:lnTo>
                  <a:lnTo>
                    <a:pt x="635" y="1185"/>
                  </a:lnTo>
                  <a:lnTo>
                    <a:pt x="637" y="1177"/>
                  </a:lnTo>
                  <a:lnTo>
                    <a:pt x="637" y="1170"/>
                  </a:lnTo>
                  <a:lnTo>
                    <a:pt x="639" y="1162"/>
                  </a:lnTo>
                  <a:lnTo>
                    <a:pt x="639" y="1154"/>
                  </a:lnTo>
                  <a:lnTo>
                    <a:pt x="640" y="1149"/>
                  </a:lnTo>
                  <a:lnTo>
                    <a:pt x="640" y="1139"/>
                  </a:lnTo>
                  <a:lnTo>
                    <a:pt x="642" y="1133"/>
                  </a:lnTo>
                  <a:lnTo>
                    <a:pt x="642" y="1126"/>
                  </a:lnTo>
                  <a:lnTo>
                    <a:pt x="642" y="1118"/>
                  </a:lnTo>
                  <a:lnTo>
                    <a:pt x="642" y="1111"/>
                  </a:lnTo>
                  <a:lnTo>
                    <a:pt x="644" y="1105"/>
                  </a:lnTo>
                  <a:lnTo>
                    <a:pt x="644" y="1097"/>
                  </a:lnTo>
                  <a:lnTo>
                    <a:pt x="644" y="1090"/>
                  </a:lnTo>
                  <a:lnTo>
                    <a:pt x="646" y="1084"/>
                  </a:lnTo>
                  <a:lnTo>
                    <a:pt x="646" y="1076"/>
                  </a:lnTo>
                  <a:lnTo>
                    <a:pt x="646" y="1071"/>
                  </a:lnTo>
                  <a:lnTo>
                    <a:pt x="646" y="1063"/>
                  </a:lnTo>
                  <a:lnTo>
                    <a:pt x="646" y="1055"/>
                  </a:lnTo>
                  <a:lnTo>
                    <a:pt x="646" y="1050"/>
                  </a:lnTo>
                  <a:lnTo>
                    <a:pt x="646" y="1044"/>
                  </a:lnTo>
                  <a:lnTo>
                    <a:pt x="646" y="1036"/>
                  </a:lnTo>
                  <a:lnTo>
                    <a:pt x="646" y="1031"/>
                  </a:lnTo>
                  <a:lnTo>
                    <a:pt x="646" y="1025"/>
                  </a:lnTo>
                  <a:lnTo>
                    <a:pt x="644" y="1017"/>
                  </a:lnTo>
                  <a:lnTo>
                    <a:pt x="644" y="1012"/>
                  </a:lnTo>
                  <a:lnTo>
                    <a:pt x="642" y="1006"/>
                  </a:lnTo>
                  <a:lnTo>
                    <a:pt x="642" y="1000"/>
                  </a:lnTo>
                  <a:lnTo>
                    <a:pt x="640" y="995"/>
                  </a:lnTo>
                  <a:lnTo>
                    <a:pt x="640" y="989"/>
                  </a:lnTo>
                  <a:lnTo>
                    <a:pt x="639" y="983"/>
                  </a:lnTo>
                  <a:lnTo>
                    <a:pt x="639" y="977"/>
                  </a:lnTo>
                  <a:lnTo>
                    <a:pt x="637" y="972"/>
                  </a:lnTo>
                  <a:lnTo>
                    <a:pt x="635" y="968"/>
                  </a:lnTo>
                  <a:lnTo>
                    <a:pt x="635" y="962"/>
                  </a:lnTo>
                  <a:lnTo>
                    <a:pt x="633" y="957"/>
                  </a:lnTo>
                  <a:lnTo>
                    <a:pt x="631" y="953"/>
                  </a:lnTo>
                  <a:lnTo>
                    <a:pt x="629" y="949"/>
                  </a:lnTo>
                  <a:lnTo>
                    <a:pt x="625" y="943"/>
                  </a:lnTo>
                  <a:lnTo>
                    <a:pt x="625" y="939"/>
                  </a:lnTo>
                  <a:lnTo>
                    <a:pt x="621" y="934"/>
                  </a:lnTo>
                  <a:lnTo>
                    <a:pt x="620" y="930"/>
                  </a:lnTo>
                  <a:lnTo>
                    <a:pt x="616" y="926"/>
                  </a:lnTo>
                  <a:lnTo>
                    <a:pt x="614" y="922"/>
                  </a:lnTo>
                  <a:lnTo>
                    <a:pt x="608" y="915"/>
                  </a:lnTo>
                  <a:lnTo>
                    <a:pt x="601" y="907"/>
                  </a:lnTo>
                  <a:lnTo>
                    <a:pt x="593" y="901"/>
                  </a:lnTo>
                  <a:lnTo>
                    <a:pt x="585" y="896"/>
                  </a:lnTo>
                  <a:lnTo>
                    <a:pt x="582" y="892"/>
                  </a:lnTo>
                  <a:lnTo>
                    <a:pt x="578" y="888"/>
                  </a:lnTo>
                  <a:lnTo>
                    <a:pt x="574" y="886"/>
                  </a:lnTo>
                  <a:lnTo>
                    <a:pt x="570" y="884"/>
                  </a:lnTo>
                  <a:lnTo>
                    <a:pt x="564" y="882"/>
                  </a:lnTo>
                  <a:lnTo>
                    <a:pt x="561" y="879"/>
                  </a:lnTo>
                  <a:lnTo>
                    <a:pt x="555" y="877"/>
                  </a:lnTo>
                  <a:lnTo>
                    <a:pt x="551" y="875"/>
                  </a:lnTo>
                  <a:lnTo>
                    <a:pt x="545" y="873"/>
                  </a:lnTo>
                  <a:lnTo>
                    <a:pt x="542" y="871"/>
                  </a:lnTo>
                  <a:lnTo>
                    <a:pt x="536" y="869"/>
                  </a:lnTo>
                  <a:lnTo>
                    <a:pt x="532" y="867"/>
                  </a:lnTo>
                  <a:lnTo>
                    <a:pt x="526" y="865"/>
                  </a:lnTo>
                  <a:lnTo>
                    <a:pt x="523" y="863"/>
                  </a:lnTo>
                  <a:lnTo>
                    <a:pt x="515" y="861"/>
                  </a:lnTo>
                  <a:lnTo>
                    <a:pt x="511" y="861"/>
                  </a:lnTo>
                  <a:lnTo>
                    <a:pt x="506" y="860"/>
                  </a:lnTo>
                  <a:lnTo>
                    <a:pt x="500" y="860"/>
                  </a:lnTo>
                  <a:lnTo>
                    <a:pt x="496" y="858"/>
                  </a:lnTo>
                  <a:lnTo>
                    <a:pt x="490" y="856"/>
                  </a:lnTo>
                  <a:lnTo>
                    <a:pt x="485" y="854"/>
                  </a:lnTo>
                  <a:lnTo>
                    <a:pt x="479" y="854"/>
                  </a:lnTo>
                  <a:lnTo>
                    <a:pt x="473" y="852"/>
                  </a:lnTo>
                  <a:lnTo>
                    <a:pt x="468" y="852"/>
                  </a:lnTo>
                  <a:lnTo>
                    <a:pt x="462" y="850"/>
                  </a:lnTo>
                  <a:lnTo>
                    <a:pt x="456" y="850"/>
                  </a:lnTo>
                  <a:lnTo>
                    <a:pt x="450" y="848"/>
                  </a:lnTo>
                  <a:lnTo>
                    <a:pt x="445" y="848"/>
                  </a:lnTo>
                  <a:lnTo>
                    <a:pt x="439" y="846"/>
                  </a:lnTo>
                  <a:lnTo>
                    <a:pt x="431" y="846"/>
                  </a:lnTo>
                  <a:lnTo>
                    <a:pt x="426" y="846"/>
                  </a:lnTo>
                  <a:lnTo>
                    <a:pt x="420" y="846"/>
                  </a:lnTo>
                  <a:lnTo>
                    <a:pt x="414" y="844"/>
                  </a:lnTo>
                  <a:lnTo>
                    <a:pt x="409" y="844"/>
                  </a:lnTo>
                  <a:lnTo>
                    <a:pt x="403" y="844"/>
                  </a:lnTo>
                  <a:lnTo>
                    <a:pt x="397" y="844"/>
                  </a:lnTo>
                  <a:lnTo>
                    <a:pt x="390" y="842"/>
                  </a:lnTo>
                  <a:lnTo>
                    <a:pt x="384" y="842"/>
                  </a:lnTo>
                  <a:lnTo>
                    <a:pt x="378" y="842"/>
                  </a:lnTo>
                  <a:lnTo>
                    <a:pt x="373" y="842"/>
                  </a:lnTo>
                  <a:lnTo>
                    <a:pt x="367" y="840"/>
                  </a:lnTo>
                  <a:lnTo>
                    <a:pt x="359" y="840"/>
                  </a:lnTo>
                  <a:lnTo>
                    <a:pt x="354" y="840"/>
                  </a:lnTo>
                  <a:lnTo>
                    <a:pt x="348" y="840"/>
                  </a:lnTo>
                  <a:lnTo>
                    <a:pt x="342" y="840"/>
                  </a:lnTo>
                  <a:lnTo>
                    <a:pt x="336" y="840"/>
                  </a:lnTo>
                  <a:lnTo>
                    <a:pt x="331" y="839"/>
                  </a:lnTo>
                  <a:lnTo>
                    <a:pt x="325" y="839"/>
                  </a:lnTo>
                  <a:lnTo>
                    <a:pt x="317" y="839"/>
                  </a:lnTo>
                  <a:lnTo>
                    <a:pt x="312" y="839"/>
                  </a:lnTo>
                  <a:lnTo>
                    <a:pt x="306" y="839"/>
                  </a:lnTo>
                  <a:lnTo>
                    <a:pt x="302" y="839"/>
                  </a:lnTo>
                  <a:lnTo>
                    <a:pt x="295" y="839"/>
                  </a:lnTo>
                  <a:lnTo>
                    <a:pt x="289" y="837"/>
                  </a:lnTo>
                  <a:lnTo>
                    <a:pt x="283" y="837"/>
                  </a:lnTo>
                  <a:lnTo>
                    <a:pt x="278" y="837"/>
                  </a:lnTo>
                  <a:lnTo>
                    <a:pt x="272" y="837"/>
                  </a:lnTo>
                  <a:lnTo>
                    <a:pt x="266" y="835"/>
                  </a:lnTo>
                  <a:lnTo>
                    <a:pt x="260" y="835"/>
                  </a:lnTo>
                  <a:lnTo>
                    <a:pt x="257" y="835"/>
                  </a:lnTo>
                  <a:lnTo>
                    <a:pt x="249" y="835"/>
                  </a:lnTo>
                  <a:lnTo>
                    <a:pt x="245" y="835"/>
                  </a:lnTo>
                  <a:lnTo>
                    <a:pt x="240" y="833"/>
                  </a:lnTo>
                  <a:lnTo>
                    <a:pt x="234" y="833"/>
                  </a:lnTo>
                  <a:lnTo>
                    <a:pt x="228" y="833"/>
                  </a:lnTo>
                  <a:lnTo>
                    <a:pt x="224" y="833"/>
                  </a:lnTo>
                  <a:lnTo>
                    <a:pt x="219" y="831"/>
                  </a:lnTo>
                  <a:lnTo>
                    <a:pt x="215" y="831"/>
                  </a:lnTo>
                  <a:lnTo>
                    <a:pt x="207" y="829"/>
                  </a:lnTo>
                  <a:lnTo>
                    <a:pt x="203" y="829"/>
                  </a:lnTo>
                  <a:lnTo>
                    <a:pt x="198" y="829"/>
                  </a:lnTo>
                  <a:lnTo>
                    <a:pt x="194" y="829"/>
                  </a:lnTo>
                  <a:lnTo>
                    <a:pt x="188" y="827"/>
                  </a:lnTo>
                  <a:lnTo>
                    <a:pt x="183" y="827"/>
                  </a:lnTo>
                  <a:lnTo>
                    <a:pt x="179" y="825"/>
                  </a:lnTo>
                  <a:lnTo>
                    <a:pt x="175" y="825"/>
                  </a:lnTo>
                  <a:lnTo>
                    <a:pt x="169" y="825"/>
                  </a:lnTo>
                  <a:lnTo>
                    <a:pt x="165" y="823"/>
                  </a:lnTo>
                  <a:lnTo>
                    <a:pt x="160" y="823"/>
                  </a:lnTo>
                  <a:lnTo>
                    <a:pt x="156" y="821"/>
                  </a:lnTo>
                  <a:lnTo>
                    <a:pt x="152" y="821"/>
                  </a:lnTo>
                  <a:lnTo>
                    <a:pt x="148" y="821"/>
                  </a:lnTo>
                  <a:lnTo>
                    <a:pt x="143" y="820"/>
                  </a:lnTo>
                  <a:lnTo>
                    <a:pt x="139" y="820"/>
                  </a:lnTo>
                  <a:lnTo>
                    <a:pt x="135" y="818"/>
                  </a:lnTo>
                  <a:lnTo>
                    <a:pt x="131" y="816"/>
                  </a:lnTo>
                  <a:lnTo>
                    <a:pt x="126" y="816"/>
                  </a:lnTo>
                  <a:lnTo>
                    <a:pt x="122" y="814"/>
                  </a:lnTo>
                  <a:lnTo>
                    <a:pt x="118" y="812"/>
                  </a:lnTo>
                  <a:lnTo>
                    <a:pt x="114" y="812"/>
                  </a:lnTo>
                  <a:lnTo>
                    <a:pt x="110" y="810"/>
                  </a:lnTo>
                  <a:lnTo>
                    <a:pt x="107" y="810"/>
                  </a:lnTo>
                  <a:lnTo>
                    <a:pt x="99" y="806"/>
                  </a:lnTo>
                  <a:lnTo>
                    <a:pt x="91" y="804"/>
                  </a:lnTo>
                  <a:lnTo>
                    <a:pt x="84" y="801"/>
                  </a:lnTo>
                  <a:lnTo>
                    <a:pt x="78" y="799"/>
                  </a:lnTo>
                  <a:lnTo>
                    <a:pt x="70" y="795"/>
                  </a:lnTo>
                  <a:lnTo>
                    <a:pt x="65" y="791"/>
                  </a:lnTo>
                  <a:lnTo>
                    <a:pt x="59" y="787"/>
                  </a:lnTo>
                  <a:lnTo>
                    <a:pt x="53" y="785"/>
                  </a:lnTo>
                  <a:lnTo>
                    <a:pt x="48" y="782"/>
                  </a:lnTo>
                  <a:lnTo>
                    <a:pt x="42" y="778"/>
                  </a:lnTo>
                  <a:lnTo>
                    <a:pt x="38" y="774"/>
                  </a:lnTo>
                  <a:lnTo>
                    <a:pt x="34" y="770"/>
                  </a:lnTo>
                  <a:lnTo>
                    <a:pt x="29" y="764"/>
                  </a:lnTo>
                  <a:lnTo>
                    <a:pt x="25" y="761"/>
                  </a:lnTo>
                  <a:lnTo>
                    <a:pt x="21" y="755"/>
                  </a:lnTo>
                  <a:lnTo>
                    <a:pt x="17" y="751"/>
                  </a:lnTo>
                  <a:lnTo>
                    <a:pt x="13" y="745"/>
                  </a:lnTo>
                  <a:lnTo>
                    <a:pt x="12" y="740"/>
                  </a:lnTo>
                  <a:lnTo>
                    <a:pt x="10" y="736"/>
                  </a:lnTo>
                  <a:lnTo>
                    <a:pt x="6" y="730"/>
                  </a:lnTo>
                  <a:lnTo>
                    <a:pt x="4" y="724"/>
                  </a:lnTo>
                  <a:lnTo>
                    <a:pt x="2" y="719"/>
                  </a:lnTo>
                  <a:lnTo>
                    <a:pt x="0" y="713"/>
                  </a:lnTo>
                  <a:lnTo>
                    <a:pt x="0" y="709"/>
                  </a:lnTo>
                  <a:lnTo>
                    <a:pt x="0" y="704"/>
                  </a:lnTo>
                  <a:lnTo>
                    <a:pt x="0" y="698"/>
                  </a:lnTo>
                  <a:lnTo>
                    <a:pt x="0" y="692"/>
                  </a:lnTo>
                  <a:lnTo>
                    <a:pt x="2" y="686"/>
                  </a:lnTo>
                  <a:lnTo>
                    <a:pt x="2" y="681"/>
                  </a:lnTo>
                  <a:lnTo>
                    <a:pt x="4" y="675"/>
                  </a:lnTo>
                  <a:lnTo>
                    <a:pt x="6" y="669"/>
                  </a:lnTo>
                  <a:lnTo>
                    <a:pt x="8" y="666"/>
                  </a:lnTo>
                  <a:lnTo>
                    <a:pt x="10" y="660"/>
                  </a:lnTo>
                  <a:lnTo>
                    <a:pt x="12" y="654"/>
                  </a:lnTo>
                  <a:lnTo>
                    <a:pt x="15" y="650"/>
                  </a:lnTo>
                  <a:lnTo>
                    <a:pt x="21" y="645"/>
                  </a:lnTo>
                  <a:lnTo>
                    <a:pt x="23" y="641"/>
                  </a:lnTo>
                  <a:lnTo>
                    <a:pt x="29" y="635"/>
                  </a:lnTo>
                  <a:lnTo>
                    <a:pt x="32" y="631"/>
                  </a:lnTo>
                  <a:lnTo>
                    <a:pt x="40" y="627"/>
                  </a:lnTo>
                  <a:lnTo>
                    <a:pt x="46" y="624"/>
                  </a:lnTo>
                  <a:lnTo>
                    <a:pt x="51" y="622"/>
                  </a:lnTo>
                  <a:lnTo>
                    <a:pt x="55" y="618"/>
                  </a:lnTo>
                  <a:lnTo>
                    <a:pt x="59" y="618"/>
                  </a:lnTo>
                  <a:lnTo>
                    <a:pt x="63" y="616"/>
                  </a:lnTo>
                  <a:lnTo>
                    <a:pt x="67" y="616"/>
                  </a:lnTo>
                  <a:lnTo>
                    <a:pt x="74" y="612"/>
                  </a:lnTo>
                  <a:lnTo>
                    <a:pt x="82" y="610"/>
                  </a:lnTo>
                  <a:lnTo>
                    <a:pt x="86" y="608"/>
                  </a:lnTo>
                  <a:lnTo>
                    <a:pt x="89" y="607"/>
                  </a:lnTo>
                  <a:lnTo>
                    <a:pt x="95" y="607"/>
                  </a:lnTo>
                  <a:lnTo>
                    <a:pt x="99" y="605"/>
                  </a:lnTo>
                  <a:lnTo>
                    <a:pt x="105" y="605"/>
                  </a:lnTo>
                  <a:lnTo>
                    <a:pt x="108" y="603"/>
                  </a:lnTo>
                  <a:lnTo>
                    <a:pt x="114" y="601"/>
                  </a:lnTo>
                  <a:lnTo>
                    <a:pt x="118" y="601"/>
                  </a:lnTo>
                  <a:lnTo>
                    <a:pt x="124" y="601"/>
                  </a:lnTo>
                  <a:lnTo>
                    <a:pt x="129" y="601"/>
                  </a:lnTo>
                  <a:lnTo>
                    <a:pt x="133" y="599"/>
                  </a:lnTo>
                  <a:lnTo>
                    <a:pt x="139" y="599"/>
                  </a:lnTo>
                  <a:lnTo>
                    <a:pt x="145" y="599"/>
                  </a:lnTo>
                  <a:lnTo>
                    <a:pt x="150" y="599"/>
                  </a:lnTo>
                  <a:lnTo>
                    <a:pt x="156" y="597"/>
                  </a:lnTo>
                  <a:lnTo>
                    <a:pt x="162" y="597"/>
                  </a:lnTo>
                  <a:lnTo>
                    <a:pt x="165" y="597"/>
                  </a:lnTo>
                  <a:lnTo>
                    <a:pt x="171" y="597"/>
                  </a:lnTo>
                  <a:lnTo>
                    <a:pt x="177" y="597"/>
                  </a:lnTo>
                  <a:lnTo>
                    <a:pt x="184" y="597"/>
                  </a:lnTo>
                  <a:lnTo>
                    <a:pt x="188" y="595"/>
                  </a:lnTo>
                  <a:lnTo>
                    <a:pt x="194" y="595"/>
                  </a:lnTo>
                  <a:lnTo>
                    <a:pt x="200" y="595"/>
                  </a:lnTo>
                  <a:lnTo>
                    <a:pt x="207" y="595"/>
                  </a:lnTo>
                  <a:lnTo>
                    <a:pt x="213" y="595"/>
                  </a:lnTo>
                  <a:lnTo>
                    <a:pt x="219" y="595"/>
                  </a:lnTo>
                  <a:lnTo>
                    <a:pt x="224" y="595"/>
                  </a:lnTo>
                  <a:lnTo>
                    <a:pt x="232" y="597"/>
                  </a:lnTo>
                  <a:lnTo>
                    <a:pt x="236" y="597"/>
                  </a:lnTo>
                  <a:lnTo>
                    <a:pt x="243" y="597"/>
                  </a:lnTo>
                  <a:lnTo>
                    <a:pt x="247" y="597"/>
                  </a:lnTo>
                  <a:lnTo>
                    <a:pt x="255" y="597"/>
                  </a:lnTo>
                  <a:lnTo>
                    <a:pt x="260" y="597"/>
                  </a:lnTo>
                  <a:lnTo>
                    <a:pt x="266" y="597"/>
                  </a:lnTo>
                  <a:lnTo>
                    <a:pt x="272" y="597"/>
                  </a:lnTo>
                  <a:lnTo>
                    <a:pt x="278" y="597"/>
                  </a:lnTo>
                  <a:lnTo>
                    <a:pt x="283" y="597"/>
                  </a:lnTo>
                  <a:lnTo>
                    <a:pt x="289" y="597"/>
                  </a:lnTo>
                  <a:lnTo>
                    <a:pt x="295" y="597"/>
                  </a:lnTo>
                  <a:lnTo>
                    <a:pt x="302" y="597"/>
                  </a:lnTo>
                  <a:lnTo>
                    <a:pt x="308" y="597"/>
                  </a:lnTo>
                  <a:lnTo>
                    <a:pt x="314" y="599"/>
                  </a:lnTo>
                  <a:lnTo>
                    <a:pt x="319" y="599"/>
                  </a:lnTo>
                  <a:lnTo>
                    <a:pt x="327" y="599"/>
                  </a:lnTo>
                  <a:lnTo>
                    <a:pt x="331" y="599"/>
                  </a:lnTo>
                  <a:lnTo>
                    <a:pt x="336" y="599"/>
                  </a:lnTo>
                  <a:lnTo>
                    <a:pt x="342" y="599"/>
                  </a:lnTo>
                  <a:lnTo>
                    <a:pt x="348" y="599"/>
                  </a:lnTo>
                  <a:lnTo>
                    <a:pt x="354" y="599"/>
                  </a:lnTo>
                  <a:lnTo>
                    <a:pt x="359" y="601"/>
                  </a:lnTo>
                  <a:lnTo>
                    <a:pt x="365" y="601"/>
                  </a:lnTo>
                  <a:lnTo>
                    <a:pt x="371" y="601"/>
                  </a:lnTo>
                  <a:lnTo>
                    <a:pt x="376" y="601"/>
                  </a:lnTo>
                  <a:lnTo>
                    <a:pt x="380" y="601"/>
                  </a:lnTo>
                  <a:lnTo>
                    <a:pt x="386" y="601"/>
                  </a:lnTo>
                  <a:lnTo>
                    <a:pt x="392" y="601"/>
                  </a:lnTo>
                  <a:lnTo>
                    <a:pt x="397" y="601"/>
                  </a:lnTo>
                  <a:lnTo>
                    <a:pt x="401" y="603"/>
                  </a:lnTo>
                  <a:lnTo>
                    <a:pt x="407" y="603"/>
                  </a:lnTo>
                  <a:lnTo>
                    <a:pt x="412" y="603"/>
                  </a:lnTo>
                  <a:lnTo>
                    <a:pt x="416" y="603"/>
                  </a:lnTo>
                  <a:lnTo>
                    <a:pt x="422" y="603"/>
                  </a:lnTo>
                  <a:lnTo>
                    <a:pt x="426" y="603"/>
                  </a:lnTo>
                  <a:lnTo>
                    <a:pt x="431" y="603"/>
                  </a:lnTo>
                  <a:lnTo>
                    <a:pt x="435" y="603"/>
                  </a:lnTo>
                  <a:lnTo>
                    <a:pt x="439" y="603"/>
                  </a:lnTo>
                  <a:lnTo>
                    <a:pt x="443" y="603"/>
                  </a:lnTo>
                  <a:lnTo>
                    <a:pt x="449" y="603"/>
                  </a:lnTo>
                  <a:lnTo>
                    <a:pt x="452" y="601"/>
                  </a:lnTo>
                  <a:lnTo>
                    <a:pt x="458" y="601"/>
                  </a:lnTo>
                  <a:lnTo>
                    <a:pt x="462" y="601"/>
                  </a:lnTo>
                  <a:lnTo>
                    <a:pt x="466" y="601"/>
                  </a:lnTo>
                  <a:lnTo>
                    <a:pt x="469" y="601"/>
                  </a:lnTo>
                  <a:lnTo>
                    <a:pt x="473" y="601"/>
                  </a:lnTo>
                  <a:lnTo>
                    <a:pt x="477" y="601"/>
                  </a:lnTo>
                  <a:lnTo>
                    <a:pt x="481" y="601"/>
                  </a:lnTo>
                  <a:lnTo>
                    <a:pt x="488" y="599"/>
                  </a:lnTo>
                  <a:lnTo>
                    <a:pt x="496" y="599"/>
                  </a:lnTo>
                  <a:lnTo>
                    <a:pt x="502" y="599"/>
                  </a:lnTo>
                  <a:lnTo>
                    <a:pt x="509" y="599"/>
                  </a:lnTo>
                  <a:lnTo>
                    <a:pt x="515" y="597"/>
                  </a:lnTo>
                  <a:lnTo>
                    <a:pt x="523" y="595"/>
                  </a:lnTo>
                  <a:lnTo>
                    <a:pt x="528" y="593"/>
                  </a:lnTo>
                  <a:lnTo>
                    <a:pt x="534" y="593"/>
                  </a:lnTo>
                  <a:lnTo>
                    <a:pt x="540" y="591"/>
                  </a:lnTo>
                  <a:lnTo>
                    <a:pt x="545" y="589"/>
                  </a:lnTo>
                  <a:lnTo>
                    <a:pt x="549" y="588"/>
                  </a:lnTo>
                  <a:lnTo>
                    <a:pt x="555" y="586"/>
                  </a:lnTo>
                  <a:lnTo>
                    <a:pt x="559" y="582"/>
                  </a:lnTo>
                  <a:lnTo>
                    <a:pt x="563" y="580"/>
                  </a:lnTo>
                  <a:lnTo>
                    <a:pt x="568" y="578"/>
                  </a:lnTo>
                  <a:lnTo>
                    <a:pt x="572" y="574"/>
                  </a:lnTo>
                  <a:lnTo>
                    <a:pt x="580" y="569"/>
                  </a:lnTo>
                  <a:lnTo>
                    <a:pt x="587" y="561"/>
                  </a:lnTo>
                  <a:lnTo>
                    <a:pt x="589" y="557"/>
                  </a:lnTo>
                  <a:lnTo>
                    <a:pt x="593" y="553"/>
                  </a:lnTo>
                  <a:lnTo>
                    <a:pt x="597" y="550"/>
                  </a:lnTo>
                  <a:lnTo>
                    <a:pt x="599" y="546"/>
                  </a:lnTo>
                  <a:lnTo>
                    <a:pt x="602" y="540"/>
                  </a:lnTo>
                  <a:lnTo>
                    <a:pt x="604" y="534"/>
                  </a:lnTo>
                  <a:lnTo>
                    <a:pt x="606" y="529"/>
                  </a:lnTo>
                  <a:lnTo>
                    <a:pt x="608" y="525"/>
                  </a:lnTo>
                  <a:lnTo>
                    <a:pt x="610" y="519"/>
                  </a:lnTo>
                  <a:lnTo>
                    <a:pt x="612" y="513"/>
                  </a:lnTo>
                  <a:lnTo>
                    <a:pt x="614" y="508"/>
                  </a:lnTo>
                  <a:lnTo>
                    <a:pt x="618" y="502"/>
                  </a:lnTo>
                  <a:lnTo>
                    <a:pt x="618" y="494"/>
                  </a:lnTo>
                  <a:lnTo>
                    <a:pt x="620" y="489"/>
                  </a:lnTo>
                  <a:lnTo>
                    <a:pt x="621" y="481"/>
                  </a:lnTo>
                  <a:lnTo>
                    <a:pt x="623" y="475"/>
                  </a:lnTo>
                  <a:lnTo>
                    <a:pt x="623" y="468"/>
                  </a:lnTo>
                  <a:lnTo>
                    <a:pt x="625" y="460"/>
                  </a:lnTo>
                  <a:lnTo>
                    <a:pt x="627" y="453"/>
                  </a:lnTo>
                  <a:lnTo>
                    <a:pt x="629" y="447"/>
                  </a:lnTo>
                  <a:lnTo>
                    <a:pt x="629" y="443"/>
                  </a:lnTo>
                  <a:lnTo>
                    <a:pt x="629" y="439"/>
                  </a:lnTo>
                  <a:lnTo>
                    <a:pt x="629" y="435"/>
                  </a:lnTo>
                  <a:lnTo>
                    <a:pt x="631" y="432"/>
                  </a:lnTo>
                  <a:lnTo>
                    <a:pt x="631" y="428"/>
                  </a:lnTo>
                  <a:lnTo>
                    <a:pt x="631" y="424"/>
                  </a:lnTo>
                  <a:lnTo>
                    <a:pt x="631" y="418"/>
                  </a:lnTo>
                  <a:lnTo>
                    <a:pt x="633" y="416"/>
                  </a:lnTo>
                  <a:lnTo>
                    <a:pt x="633" y="411"/>
                  </a:lnTo>
                  <a:lnTo>
                    <a:pt x="633" y="407"/>
                  </a:lnTo>
                  <a:lnTo>
                    <a:pt x="633" y="403"/>
                  </a:lnTo>
                  <a:lnTo>
                    <a:pt x="635" y="399"/>
                  </a:lnTo>
                  <a:lnTo>
                    <a:pt x="635" y="395"/>
                  </a:lnTo>
                  <a:lnTo>
                    <a:pt x="635" y="392"/>
                  </a:lnTo>
                  <a:lnTo>
                    <a:pt x="635" y="388"/>
                  </a:lnTo>
                  <a:lnTo>
                    <a:pt x="637" y="384"/>
                  </a:lnTo>
                  <a:lnTo>
                    <a:pt x="637" y="380"/>
                  </a:lnTo>
                  <a:lnTo>
                    <a:pt x="637" y="376"/>
                  </a:lnTo>
                  <a:lnTo>
                    <a:pt x="637" y="371"/>
                  </a:lnTo>
                  <a:lnTo>
                    <a:pt x="637" y="367"/>
                  </a:lnTo>
                  <a:lnTo>
                    <a:pt x="637" y="363"/>
                  </a:lnTo>
                  <a:lnTo>
                    <a:pt x="637" y="357"/>
                  </a:lnTo>
                  <a:lnTo>
                    <a:pt x="637" y="354"/>
                  </a:lnTo>
                  <a:lnTo>
                    <a:pt x="639" y="350"/>
                  </a:lnTo>
                  <a:lnTo>
                    <a:pt x="639" y="346"/>
                  </a:lnTo>
                  <a:lnTo>
                    <a:pt x="639" y="342"/>
                  </a:lnTo>
                  <a:lnTo>
                    <a:pt x="639" y="338"/>
                  </a:lnTo>
                  <a:lnTo>
                    <a:pt x="639" y="333"/>
                  </a:lnTo>
                  <a:lnTo>
                    <a:pt x="639" y="329"/>
                  </a:lnTo>
                  <a:lnTo>
                    <a:pt x="639" y="325"/>
                  </a:lnTo>
                  <a:lnTo>
                    <a:pt x="639" y="319"/>
                  </a:lnTo>
                  <a:lnTo>
                    <a:pt x="640" y="317"/>
                  </a:lnTo>
                  <a:lnTo>
                    <a:pt x="639" y="312"/>
                  </a:lnTo>
                  <a:lnTo>
                    <a:pt x="639" y="308"/>
                  </a:lnTo>
                  <a:lnTo>
                    <a:pt x="639" y="304"/>
                  </a:lnTo>
                  <a:lnTo>
                    <a:pt x="639" y="300"/>
                  </a:lnTo>
                  <a:lnTo>
                    <a:pt x="639" y="295"/>
                  </a:lnTo>
                  <a:lnTo>
                    <a:pt x="639" y="291"/>
                  </a:lnTo>
                  <a:lnTo>
                    <a:pt x="639" y="287"/>
                  </a:lnTo>
                  <a:lnTo>
                    <a:pt x="639" y="283"/>
                  </a:lnTo>
                  <a:lnTo>
                    <a:pt x="639" y="279"/>
                  </a:lnTo>
                  <a:lnTo>
                    <a:pt x="639" y="274"/>
                  </a:lnTo>
                  <a:lnTo>
                    <a:pt x="639" y="270"/>
                  </a:lnTo>
                  <a:lnTo>
                    <a:pt x="639" y="266"/>
                  </a:lnTo>
                  <a:lnTo>
                    <a:pt x="639" y="262"/>
                  </a:lnTo>
                  <a:lnTo>
                    <a:pt x="639" y="259"/>
                  </a:lnTo>
                  <a:lnTo>
                    <a:pt x="639" y="255"/>
                  </a:lnTo>
                  <a:lnTo>
                    <a:pt x="639" y="251"/>
                  </a:lnTo>
                  <a:lnTo>
                    <a:pt x="639" y="245"/>
                  </a:lnTo>
                  <a:lnTo>
                    <a:pt x="639" y="241"/>
                  </a:lnTo>
                  <a:lnTo>
                    <a:pt x="639" y="238"/>
                  </a:lnTo>
                  <a:lnTo>
                    <a:pt x="639" y="234"/>
                  </a:lnTo>
                  <a:lnTo>
                    <a:pt x="639" y="228"/>
                  </a:lnTo>
                  <a:lnTo>
                    <a:pt x="639" y="224"/>
                  </a:lnTo>
                  <a:lnTo>
                    <a:pt x="639" y="220"/>
                  </a:lnTo>
                  <a:lnTo>
                    <a:pt x="639" y="217"/>
                  </a:lnTo>
                  <a:lnTo>
                    <a:pt x="639" y="213"/>
                  </a:lnTo>
                  <a:lnTo>
                    <a:pt x="639" y="209"/>
                  </a:lnTo>
                  <a:lnTo>
                    <a:pt x="639" y="205"/>
                  </a:lnTo>
                  <a:lnTo>
                    <a:pt x="639" y="201"/>
                  </a:lnTo>
                  <a:lnTo>
                    <a:pt x="639" y="194"/>
                  </a:lnTo>
                  <a:lnTo>
                    <a:pt x="639" y="186"/>
                  </a:lnTo>
                  <a:lnTo>
                    <a:pt x="639" y="181"/>
                  </a:lnTo>
                  <a:lnTo>
                    <a:pt x="639" y="177"/>
                  </a:lnTo>
                  <a:lnTo>
                    <a:pt x="639" y="173"/>
                  </a:lnTo>
                  <a:lnTo>
                    <a:pt x="639" y="169"/>
                  </a:lnTo>
                  <a:lnTo>
                    <a:pt x="639" y="162"/>
                  </a:lnTo>
                  <a:lnTo>
                    <a:pt x="639" y="156"/>
                  </a:lnTo>
                  <a:lnTo>
                    <a:pt x="639" y="148"/>
                  </a:lnTo>
                  <a:lnTo>
                    <a:pt x="640" y="141"/>
                  </a:lnTo>
                  <a:lnTo>
                    <a:pt x="640" y="133"/>
                  </a:lnTo>
                  <a:lnTo>
                    <a:pt x="642" y="127"/>
                  </a:lnTo>
                  <a:lnTo>
                    <a:pt x="642" y="120"/>
                  </a:lnTo>
                  <a:lnTo>
                    <a:pt x="642" y="112"/>
                  </a:lnTo>
                  <a:lnTo>
                    <a:pt x="642" y="106"/>
                  </a:lnTo>
                  <a:lnTo>
                    <a:pt x="644" y="101"/>
                  </a:lnTo>
                  <a:lnTo>
                    <a:pt x="644" y="95"/>
                  </a:lnTo>
                  <a:lnTo>
                    <a:pt x="646" y="87"/>
                  </a:lnTo>
                  <a:lnTo>
                    <a:pt x="646" y="82"/>
                  </a:lnTo>
                  <a:lnTo>
                    <a:pt x="648" y="78"/>
                  </a:lnTo>
                  <a:lnTo>
                    <a:pt x="648" y="70"/>
                  </a:lnTo>
                  <a:lnTo>
                    <a:pt x="648" y="65"/>
                  </a:lnTo>
                  <a:lnTo>
                    <a:pt x="650" y="59"/>
                  </a:lnTo>
                  <a:lnTo>
                    <a:pt x="652" y="55"/>
                  </a:lnTo>
                  <a:lnTo>
                    <a:pt x="652" y="49"/>
                  </a:lnTo>
                  <a:lnTo>
                    <a:pt x="654" y="46"/>
                  </a:lnTo>
                  <a:lnTo>
                    <a:pt x="656" y="40"/>
                  </a:lnTo>
                  <a:lnTo>
                    <a:pt x="658" y="36"/>
                  </a:lnTo>
                  <a:lnTo>
                    <a:pt x="659" y="32"/>
                  </a:lnTo>
                  <a:lnTo>
                    <a:pt x="659" y="28"/>
                  </a:lnTo>
                  <a:lnTo>
                    <a:pt x="663" y="25"/>
                  </a:lnTo>
                  <a:lnTo>
                    <a:pt x="665" y="23"/>
                  </a:lnTo>
                  <a:lnTo>
                    <a:pt x="669" y="15"/>
                  </a:lnTo>
                  <a:lnTo>
                    <a:pt x="675" y="11"/>
                  </a:lnTo>
                  <a:lnTo>
                    <a:pt x="678" y="6"/>
                  </a:lnTo>
                  <a:lnTo>
                    <a:pt x="684" y="4"/>
                  </a:lnTo>
                  <a:lnTo>
                    <a:pt x="690" y="2"/>
                  </a:lnTo>
                  <a:lnTo>
                    <a:pt x="697" y="0"/>
                  </a:lnTo>
                  <a:lnTo>
                    <a:pt x="699" y="0"/>
                  </a:lnTo>
                  <a:lnTo>
                    <a:pt x="703" y="0"/>
                  </a:lnTo>
                  <a:lnTo>
                    <a:pt x="707" y="0"/>
                  </a:lnTo>
                  <a:lnTo>
                    <a:pt x="711" y="2"/>
                  </a:lnTo>
                  <a:lnTo>
                    <a:pt x="715" y="2"/>
                  </a:lnTo>
                  <a:lnTo>
                    <a:pt x="720" y="4"/>
                  </a:lnTo>
                  <a:lnTo>
                    <a:pt x="724" y="6"/>
                  </a:lnTo>
                  <a:lnTo>
                    <a:pt x="728" y="7"/>
                  </a:lnTo>
                  <a:lnTo>
                    <a:pt x="732" y="9"/>
                  </a:lnTo>
                  <a:lnTo>
                    <a:pt x="737" y="11"/>
                  </a:lnTo>
                  <a:lnTo>
                    <a:pt x="741" y="15"/>
                  </a:lnTo>
                  <a:lnTo>
                    <a:pt x="745" y="17"/>
                  </a:lnTo>
                  <a:lnTo>
                    <a:pt x="749" y="19"/>
                  </a:lnTo>
                  <a:lnTo>
                    <a:pt x="754" y="23"/>
                  </a:lnTo>
                  <a:lnTo>
                    <a:pt x="758" y="26"/>
                  </a:lnTo>
                  <a:lnTo>
                    <a:pt x="764" y="30"/>
                  </a:lnTo>
                  <a:lnTo>
                    <a:pt x="768" y="34"/>
                  </a:lnTo>
                  <a:lnTo>
                    <a:pt x="773" y="38"/>
                  </a:lnTo>
                  <a:lnTo>
                    <a:pt x="777" y="44"/>
                  </a:lnTo>
                  <a:lnTo>
                    <a:pt x="783" y="47"/>
                  </a:lnTo>
                  <a:lnTo>
                    <a:pt x="787" y="51"/>
                  </a:lnTo>
                  <a:lnTo>
                    <a:pt x="791" y="55"/>
                  </a:lnTo>
                  <a:lnTo>
                    <a:pt x="794" y="59"/>
                  </a:lnTo>
                  <a:lnTo>
                    <a:pt x="800" y="63"/>
                  </a:lnTo>
                  <a:lnTo>
                    <a:pt x="806" y="70"/>
                  </a:lnTo>
                  <a:lnTo>
                    <a:pt x="813" y="78"/>
                  </a:lnTo>
                  <a:lnTo>
                    <a:pt x="821" y="85"/>
                  </a:lnTo>
                  <a:lnTo>
                    <a:pt x="827" y="91"/>
                  </a:lnTo>
                  <a:lnTo>
                    <a:pt x="830" y="97"/>
                  </a:lnTo>
                  <a:lnTo>
                    <a:pt x="832" y="101"/>
                  </a:lnTo>
                  <a:lnTo>
                    <a:pt x="836" y="103"/>
                  </a:lnTo>
                  <a:lnTo>
                    <a:pt x="836" y="104"/>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88" name="Freeform 8"/>
            <p:cNvSpPr>
              <a:spLocks/>
            </p:cNvSpPr>
            <p:nvPr/>
          </p:nvSpPr>
          <p:spPr bwMode="auto">
            <a:xfrm>
              <a:off x="3268647" y="6311899"/>
              <a:ext cx="142875" cy="36512"/>
            </a:xfrm>
            <a:custGeom>
              <a:avLst/>
              <a:gdLst>
                <a:gd name="T0" fmla="*/ 2147483647 w 179"/>
                <a:gd name="T1" fmla="*/ 0 h 45"/>
                <a:gd name="T2" fmla="*/ 2147483647 w 179"/>
                <a:gd name="T3" fmla="*/ 2147483647 h 45"/>
                <a:gd name="T4" fmla="*/ 2147483647 w 179"/>
                <a:gd name="T5" fmla="*/ 2147483647 h 45"/>
                <a:gd name="T6" fmla="*/ 2147483647 w 179"/>
                <a:gd name="T7" fmla="*/ 2147483647 h 45"/>
                <a:gd name="T8" fmla="*/ 2147483647 w 179"/>
                <a:gd name="T9" fmla="*/ 2147483647 h 45"/>
                <a:gd name="T10" fmla="*/ 2147483647 w 179"/>
                <a:gd name="T11" fmla="*/ 2147483647 h 45"/>
                <a:gd name="T12" fmla="*/ 2147483647 w 179"/>
                <a:gd name="T13" fmla="*/ 2147483647 h 45"/>
                <a:gd name="T14" fmla="*/ 2147483647 w 179"/>
                <a:gd name="T15" fmla="*/ 2147483647 h 45"/>
                <a:gd name="T16" fmla="*/ 2147483647 w 179"/>
                <a:gd name="T17" fmla="*/ 2147483647 h 45"/>
                <a:gd name="T18" fmla="*/ 2147483647 w 179"/>
                <a:gd name="T19" fmla="*/ 2147483647 h 45"/>
                <a:gd name="T20" fmla="*/ 2147483647 w 179"/>
                <a:gd name="T21" fmla="*/ 2147483647 h 45"/>
                <a:gd name="T22" fmla="*/ 2147483647 w 179"/>
                <a:gd name="T23" fmla="*/ 2147483647 h 45"/>
                <a:gd name="T24" fmla="*/ 2147483647 w 179"/>
                <a:gd name="T25" fmla="*/ 2147483647 h 45"/>
                <a:gd name="T26" fmla="*/ 2147483647 w 179"/>
                <a:gd name="T27" fmla="*/ 2147483647 h 45"/>
                <a:gd name="T28" fmla="*/ 2147483647 w 179"/>
                <a:gd name="T29" fmla="*/ 2147483647 h 45"/>
                <a:gd name="T30" fmla="*/ 2147483647 w 179"/>
                <a:gd name="T31" fmla="*/ 2147483647 h 45"/>
                <a:gd name="T32" fmla="*/ 2147483647 w 179"/>
                <a:gd name="T33" fmla="*/ 2147483647 h 45"/>
                <a:gd name="T34" fmla="*/ 2147483647 w 179"/>
                <a:gd name="T35" fmla="*/ 2147483647 h 45"/>
                <a:gd name="T36" fmla="*/ 2147483647 w 179"/>
                <a:gd name="T37" fmla="*/ 2147483647 h 45"/>
                <a:gd name="T38" fmla="*/ 2147483647 w 179"/>
                <a:gd name="T39" fmla="*/ 2147483647 h 45"/>
                <a:gd name="T40" fmla="*/ 2147483647 w 179"/>
                <a:gd name="T41" fmla="*/ 2147483647 h 45"/>
                <a:gd name="T42" fmla="*/ 2147483647 w 179"/>
                <a:gd name="T43" fmla="*/ 2147483647 h 45"/>
                <a:gd name="T44" fmla="*/ 2147483647 w 179"/>
                <a:gd name="T45" fmla="*/ 2147483647 h 45"/>
                <a:gd name="T46" fmla="*/ 2147483647 w 179"/>
                <a:gd name="T47" fmla="*/ 2147483647 h 45"/>
                <a:gd name="T48" fmla="*/ 2147483647 w 179"/>
                <a:gd name="T49" fmla="*/ 2147483647 h 45"/>
                <a:gd name="T50" fmla="*/ 2147483647 w 179"/>
                <a:gd name="T51" fmla="*/ 2147483647 h 45"/>
                <a:gd name="T52" fmla="*/ 2147483647 w 179"/>
                <a:gd name="T53" fmla="*/ 2147483647 h 45"/>
                <a:gd name="T54" fmla="*/ 2147483647 w 179"/>
                <a:gd name="T55" fmla="*/ 2147483647 h 45"/>
                <a:gd name="T56" fmla="*/ 2147483647 w 179"/>
                <a:gd name="T57" fmla="*/ 2147483647 h 45"/>
                <a:gd name="T58" fmla="*/ 2147483647 w 179"/>
                <a:gd name="T59" fmla="*/ 2147483647 h 45"/>
                <a:gd name="T60" fmla="*/ 2147483647 w 179"/>
                <a:gd name="T61" fmla="*/ 2147483647 h 45"/>
                <a:gd name="T62" fmla="*/ 2147483647 w 179"/>
                <a:gd name="T63" fmla="*/ 2147483647 h 45"/>
                <a:gd name="T64" fmla="*/ 2147483647 w 179"/>
                <a:gd name="T65" fmla="*/ 2147483647 h 45"/>
                <a:gd name="T66" fmla="*/ 2147483647 w 179"/>
                <a:gd name="T67" fmla="*/ 2147483647 h 45"/>
                <a:gd name="T68" fmla="*/ 2147483647 w 179"/>
                <a:gd name="T69" fmla="*/ 2147483647 h 45"/>
                <a:gd name="T70" fmla="*/ 2147483647 w 179"/>
                <a:gd name="T71" fmla="*/ 2147483647 h 45"/>
                <a:gd name="T72" fmla="*/ 2147483647 w 179"/>
                <a:gd name="T73" fmla="*/ 2147483647 h 45"/>
                <a:gd name="T74" fmla="*/ 0 w 179"/>
                <a:gd name="T75" fmla="*/ 2147483647 h 45"/>
                <a:gd name="T76" fmla="*/ 2147483647 w 179"/>
                <a:gd name="T77" fmla="*/ 2147483647 h 45"/>
                <a:gd name="T78" fmla="*/ 2147483647 w 179"/>
                <a:gd name="T79" fmla="*/ 2147483647 h 45"/>
                <a:gd name="T80" fmla="*/ 2147483647 w 179"/>
                <a:gd name="T81" fmla="*/ 0 h 45"/>
                <a:gd name="T82" fmla="*/ 2147483647 w 179"/>
                <a:gd name="T83" fmla="*/ 0 h 4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79"/>
                <a:gd name="T127" fmla="*/ 0 h 45"/>
                <a:gd name="T128" fmla="*/ 179 w 179"/>
                <a:gd name="T129" fmla="*/ 45 h 4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79" h="45">
                  <a:moveTo>
                    <a:pt x="21" y="0"/>
                  </a:moveTo>
                  <a:lnTo>
                    <a:pt x="23" y="0"/>
                  </a:lnTo>
                  <a:lnTo>
                    <a:pt x="28" y="1"/>
                  </a:lnTo>
                  <a:lnTo>
                    <a:pt x="34" y="3"/>
                  </a:lnTo>
                  <a:lnTo>
                    <a:pt x="38" y="5"/>
                  </a:lnTo>
                  <a:lnTo>
                    <a:pt x="44" y="7"/>
                  </a:lnTo>
                  <a:lnTo>
                    <a:pt x="51" y="9"/>
                  </a:lnTo>
                  <a:lnTo>
                    <a:pt x="57" y="11"/>
                  </a:lnTo>
                  <a:lnTo>
                    <a:pt x="65" y="13"/>
                  </a:lnTo>
                  <a:lnTo>
                    <a:pt x="68" y="15"/>
                  </a:lnTo>
                  <a:lnTo>
                    <a:pt x="72" y="15"/>
                  </a:lnTo>
                  <a:lnTo>
                    <a:pt x="76" y="17"/>
                  </a:lnTo>
                  <a:lnTo>
                    <a:pt x="80" y="19"/>
                  </a:lnTo>
                  <a:lnTo>
                    <a:pt x="84" y="19"/>
                  </a:lnTo>
                  <a:lnTo>
                    <a:pt x="89" y="19"/>
                  </a:lnTo>
                  <a:lnTo>
                    <a:pt x="91" y="21"/>
                  </a:lnTo>
                  <a:lnTo>
                    <a:pt x="97" y="22"/>
                  </a:lnTo>
                  <a:lnTo>
                    <a:pt x="101" y="22"/>
                  </a:lnTo>
                  <a:lnTo>
                    <a:pt x="104" y="22"/>
                  </a:lnTo>
                  <a:lnTo>
                    <a:pt x="108" y="24"/>
                  </a:lnTo>
                  <a:lnTo>
                    <a:pt x="112" y="24"/>
                  </a:lnTo>
                  <a:lnTo>
                    <a:pt x="120" y="26"/>
                  </a:lnTo>
                  <a:lnTo>
                    <a:pt x="125" y="28"/>
                  </a:lnTo>
                  <a:lnTo>
                    <a:pt x="133" y="30"/>
                  </a:lnTo>
                  <a:lnTo>
                    <a:pt x="139" y="30"/>
                  </a:lnTo>
                  <a:lnTo>
                    <a:pt x="144" y="32"/>
                  </a:lnTo>
                  <a:lnTo>
                    <a:pt x="148" y="34"/>
                  </a:lnTo>
                  <a:lnTo>
                    <a:pt x="154" y="34"/>
                  </a:lnTo>
                  <a:lnTo>
                    <a:pt x="160" y="36"/>
                  </a:lnTo>
                  <a:lnTo>
                    <a:pt x="163" y="36"/>
                  </a:lnTo>
                  <a:lnTo>
                    <a:pt x="167" y="36"/>
                  </a:lnTo>
                  <a:lnTo>
                    <a:pt x="169" y="36"/>
                  </a:lnTo>
                  <a:lnTo>
                    <a:pt x="173" y="38"/>
                  </a:lnTo>
                  <a:lnTo>
                    <a:pt x="177" y="40"/>
                  </a:lnTo>
                  <a:lnTo>
                    <a:pt x="179" y="41"/>
                  </a:lnTo>
                  <a:lnTo>
                    <a:pt x="177" y="41"/>
                  </a:lnTo>
                  <a:lnTo>
                    <a:pt x="175" y="43"/>
                  </a:lnTo>
                  <a:lnTo>
                    <a:pt x="171" y="43"/>
                  </a:lnTo>
                  <a:lnTo>
                    <a:pt x="169" y="43"/>
                  </a:lnTo>
                  <a:lnTo>
                    <a:pt x="165" y="43"/>
                  </a:lnTo>
                  <a:lnTo>
                    <a:pt x="161" y="45"/>
                  </a:lnTo>
                  <a:lnTo>
                    <a:pt x="156" y="45"/>
                  </a:lnTo>
                  <a:lnTo>
                    <a:pt x="152" y="45"/>
                  </a:lnTo>
                  <a:lnTo>
                    <a:pt x="146" y="45"/>
                  </a:lnTo>
                  <a:lnTo>
                    <a:pt x="141" y="45"/>
                  </a:lnTo>
                  <a:lnTo>
                    <a:pt x="135" y="45"/>
                  </a:lnTo>
                  <a:lnTo>
                    <a:pt x="129" y="45"/>
                  </a:lnTo>
                  <a:lnTo>
                    <a:pt x="122" y="45"/>
                  </a:lnTo>
                  <a:lnTo>
                    <a:pt x="114" y="45"/>
                  </a:lnTo>
                  <a:lnTo>
                    <a:pt x="110" y="45"/>
                  </a:lnTo>
                  <a:lnTo>
                    <a:pt x="106" y="45"/>
                  </a:lnTo>
                  <a:lnTo>
                    <a:pt x="103" y="43"/>
                  </a:lnTo>
                  <a:lnTo>
                    <a:pt x="97" y="43"/>
                  </a:lnTo>
                  <a:lnTo>
                    <a:pt x="93" y="43"/>
                  </a:lnTo>
                  <a:lnTo>
                    <a:pt x="89" y="43"/>
                  </a:lnTo>
                  <a:lnTo>
                    <a:pt x="85" y="43"/>
                  </a:lnTo>
                  <a:lnTo>
                    <a:pt x="80" y="43"/>
                  </a:lnTo>
                  <a:lnTo>
                    <a:pt x="76" y="41"/>
                  </a:lnTo>
                  <a:lnTo>
                    <a:pt x="72" y="40"/>
                  </a:lnTo>
                  <a:lnTo>
                    <a:pt x="68" y="40"/>
                  </a:lnTo>
                  <a:lnTo>
                    <a:pt x="63" y="40"/>
                  </a:lnTo>
                  <a:lnTo>
                    <a:pt x="59" y="38"/>
                  </a:lnTo>
                  <a:lnTo>
                    <a:pt x="55" y="38"/>
                  </a:lnTo>
                  <a:lnTo>
                    <a:pt x="51" y="36"/>
                  </a:lnTo>
                  <a:lnTo>
                    <a:pt x="47" y="36"/>
                  </a:lnTo>
                  <a:lnTo>
                    <a:pt x="44" y="36"/>
                  </a:lnTo>
                  <a:lnTo>
                    <a:pt x="40" y="34"/>
                  </a:lnTo>
                  <a:lnTo>
                    <a:pt x="36" y="34"/>
                  </a:lnTo>
                  <a:lnTo>
                    <a:pt x="32" y="34"/>
                  </a:lnTo>
                  <a:lnTo>
                    <a:pt x="25" y="32"/>
                  </a:lnTo>
                  <a:lnTo>
                    <a:pt x="21" y="30"/>
                  </a:lnTo>
                  <a:lnTo>
                    <a:pt x="13" y="28"/>
                  </a:lnTo>
                  <a:lnTo>
                    <a:pt x="9" y="26"/>
                  </a:lnTo>
                  <a:lnTo>
                    <a:pt x="6" y="24"/>
                  </a:lnTo>
                  <a:lnTo>
                    <a:pt x="4" y="22"/>
                  </a:lnTo>
                  <a:lnTo>
                    <a:pt x="0" y="19"/>
                  </a:lnTo>
                  <a:lnTo>
                    <a:pt x="2" y="15"/>
                  </a:lnTo>
                  <a:lnTo>
                    <a:pt x="4" y="11"/>
                  </a:lnTo>
                  <a:lnTo>
                    <a:pt x="8" y="7"/>
                  </a:lnTo>
                  <a:lnTo>
                    <a:pt x="11" y="3"/>
                  </a:lnTo>
                  <a:lnTo>
                    <a:pt x="17" y="1"/>
                  </a:lnTo>
                  <a:lnTo>
                    <a:pt x="21"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89" name="Freeform 9"/>
            <p:cNvSpPr>
              <a:spLocks/>
            </p:cNvSpPr>
            <p:nvPr/>
          </p:nvSpPr>
          <p:spPr bwMode="auto">
            <a:xfrm>
              <a:off x="3287697" y="6365874"/>
              <a:ext cx="131762" cy="34925"/>
            </a:xfrm>
            <a:custGeom>
              <a:avLst/>
              <a:gdLst>
                <a:gd name="T0" fmla="*/ 2147483647 w 167"/>
                <a:gd name="T1" fmla="*/ 0 h 46"/>
                <a:gd name="T2" fmla="*/ 2147483647 w 167"/>
                <a:gd name="T3" fmla="*/ 2147483647 h 46"/>
                <a:gd name="T4" fmla="*/ 2147483647 w 167"/>
                <a:gd name="T5" fmla="*/ 2147483647 h 46"/>
                <a:gd name="T6" fmla="*/ 2147483647 w 167"/>
                <a:gd name="T7" fmla="*/ 2147483647 h 46"/>
                <a:gd name="T8" fmla="*/ 2147483647 w 167"/>
                <a:gd name="T9" fmla="*/ 2147483647 h 46"/>
                <a:gd name="T10" fmla="*/ 2147483647 w 167"/>
                <a:gd name="T11" fmla="*/ 2147483647 h 46"/>
                <a:gd name="T12" fmla="*/ 2147483647 w 167"/>
                <a:gd name="T13" fmla="*/ 2147483647 h 46"/>
                <a:gd name="T14" fmla="*/ 2147483647 w 167"/>
                <a:gd name="T15" fmla="*/ 2147483647 h 46"/>
                <a:gd name="T16" fmla="*/ 2147483647 w 167"/>
                <a:gd name="T17" fmla="*/ 2147483647 h 46"/>
                <a:gd name="T18" fmla="*/ 2147483647 w 167"/>
                <a:gd name="T19" fmla="*/ 2147483647 h 46"/>
                <a:gd name="T20" fmla="*/ 2147483647 w 167"/>
                <a:gd name="T21" fmla="*/ 2147483647 h 46"/>
                <a:gd name="T22" fmla="*/ 2147483647 w 167"/>
                <a:gd name="T23" fmla="*/ 2147483647 h 46"/>
                <a:gd name="T24" fmla="*/ 2147483647 w 167"/>
                <a:gd name="T25" fmla="*/ 2147483647 h 46"/>
                <a:gd name="T26" fmla="*/ 2147483647 w 167"/>
                <a:gd name="T27" fmla="*/ 2147483647 h 46"/>
                <a:gd name="T28" fmla="*/ 2147483647 w 167"/>
                <a:gd name="T29" fmla="*/ 2147483647 h 46"/>
                <a:gd name="T30" fmla="*/ 2147483647 w 167"/>
                <a:gd name="T31" fmla="*/ 2147483647 h 46"/>
                <a:gd name="T32" fmla="*/ 2147483647 w 167"/>
                <a:gd name="T33" fmla="*/ 2147483647 h 46"/>
                <a:gd name="T34" fmla="*/ 2147483647 w 167"/>
                <a:gd name="T35" fmla="*/ 2147483647 h 46"/>
                <a:gd name="T36" fmla="*/ 2147483647 w 167"/>
                <a:gd name="T37" fmla="*/ 2147483647 h 46"/>
                <a:gd name="T38" fmla="*/ 2147483647 w 167"/>
                <a:gd name="T39" fmla="*/ 2147483647 h 46"/>
                <a:gd name="T40" fmla="*/ 2147483647 w 167"/>
                <a:gd name="T41" fmla="*/ 2147483647 h 46"/>
                <a:gd name="T42" fmla="*/ 2147483647 w 167"/>
                <a:gd name="T43" fmla="*/ 2147483647 h 46"/>
                <a:gd name="T44" fmla="*/ 2147483647 w 167"/>
                <a:gd name="T45" fmla="*/ 2147483647 h 46"/>
                <a:gd name="T46" fmla="*/ 2147483647 w 167"/>
                <a:gd name="T47" fmla="*/ 2147483647 h 46"/>
                <a:gd name="T48" fmla="*/ 2147483647 w 167"/>
                <a:gd name="T49" fmla="*/ 2147483647 h 46"/>
                <a:gd name="T50" fmla="*/ 2147483647 w 167"/>
                <a:gd name="T51" fmla="*/ 2147483647 h 46"/>
                <a:gd name="T52" fmla="*/ 2147483647 w 167"/>
                <a:gd name="T53" fmla="*/ 2147483647 h 46"/>
                <a:gd name="T54" fmla="*/ 2147483647 w 167"/>
                <a:gd name="T55" fmla="*/ 2147483647 h 46"/>
                <a:gd name="T56" fmla="*/ 2147483647 w 167"/>
                <a:gd name="T57" fmla="*/ 2147483647 h 46"/>
                <a:gd name="T58" fmla="*/ 2147483647 w 167"/>
                <a:gd name="T59" fmla="*/ 2147483647 h 46"/>
                <a:gd name="T60" fmla="*/ 2147483647 w 167"/>
                <a:gd name="T61" fmla="*/ 2147483647 h 46"/>
                <a:gd name="T62" fmla="*/ 2147483647 w 167"/>
                <a:gd name="T63" fmla="*/ 2147483647 h 46"/>
                <a:gd name="T64" fmla="*/ 2147483647 w 167"/>
                <a:gd name="T65" fmla="*/ 2147483647 h 46"/>
                <a:gd name="T66" fmla="*/ 2147483647 w 167"/>
                <a:gd name="T67" fmla="*/ 2147483647 h 46"/>
                <a:gd name="T68" fmla="*/ 0 w 167"/>
                <a:gd name="T69" fmla="*/ 2147483647 h 46"/>
                <a:gd name="T70" fmla="*/ 2147483647 w 167"/>
                <a:gd name="T71" fmla="*/ 2147483647 h 46"/>
                <a:gd name="T72" fmla="*/ 2147483647 w 167"/>
                <a:gd name="T73" fmla="*/ 2147483647 h 46"/>
                <a:gd name="T74" fmla="*/ 2147483647 w 167"/>
                <a:gd name="T75" fmla="*/ 0 h 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7"/>
                <a:gd name="T115" fmla="*/ 0 h 46"/>
                <a:gd name="T116" fmla="*/ 167 w 167"/>
                <a:gd name="T117" fmla="*/ 46 h 4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7" h="46">
                  <a:moveTo>
                    <a:pt x="17" y="0"/>
                  </a:moveTo>
                  <a:lnTo>
                    <a:pt x="19" y="0"/>
                  </a:lnTo>
                  <a:lnTo>
                    <a:pt x="21" y="0"/>
                  </a:lnTo>
                  <a:lnTo>
                    <a:pt x="26" y="2"/>
                  </a:lnTo>
                  <a:lnTo>
                    <a:pt x="30" y="4"/>
                  </a:lnTo>
                  <a:lnTo>
                    <a:pt x="36" y="6"/>
                  </a:lnTo>
                  <a:lnTo>
                    <a:pt x="42" y="8"/>
                  </a:lnTo>
                  <a:lnTo>
                    <a:pt x="49" y="10"/>
                  </a:lnTo>
                  <a:lnTo>
                    <a:pt x="57" y="12"/>
                  </a:lnTo>
                  <a:lnTo>
                    <a:pt x="64" y="13"/>
                  </a:lnTo>
                  <a:lnTo>
                    <a:pt x="68" y="13"/>
                  </a:lnTo>
                  <a:lnTo>
                    <a:pt x="74" y="13"/>
                  </a:lnTo>
                  <a:lnTo>
                    <a:pt x="78" y="15"/>
                  </a:lnTo>
                  <a:lnTo>
                    <a:pt x="81" y="17"/>
                  </a:lnTo>
                  <a:lnTo>
                    <a:pt x="85" y="17"/>
                  </a:lnTo>
                  <a:lnTo>
                    <a:pt x="89" y="17"/>
                  </a:lnTo>
                  <a:lnTo>
                    <a:pt x="95" y="17"/>
                  </a:lnTo>
                  <a:lnTo>
                    <a:pt x="99" y="19"/>
                  </a:lnTo>
                  <a:lnTo>
                    <a:pt x="102" y="19"/>
                  </a:lnTo>
                  <a:lnTo>
                    <a:pt x="106" y="19"/>
                  </a:lnTo>
                  <a:lnTo>
                    <a:pt x="110" y="19"/>
                  </a:lnTo>
                  <a:lnTo>
                    <a:pt x="114" y="19"/>
                  </a:lnTo>
                  <a:lnTo>
                    <a:pt x="121" y="19"/>
                  </a:lnTo>
                  <a:lnTo>
                    <a:pt x="127" y="19"/>
                  </a:lnTo>
                  <a:lnTo>
                    <a:pt x="133" y="17"/>
                  </a:lnTo>
                  <a:lnTo>
                    <a:pt x="138" y="17"/>
                  </a:lnTo>
                  <a:lnTo>
                    <a:pt x="142" y="15"/>
                  </a:lnTo>
                  <a:lnTo>
                    <a:pt x="148" y="13"/>
                  </a:lnTo>
                  <a:lnTo>
                    <a:pt x="152" y="13"/>
                  </a:lnTo>
                  <a:lnTo>
                    <a:pt x="154" y="12"/>
                  </a:lnTo>
                  <a:lnTo>
                    <a:pt x="159" y="8"/>
                  </a:lnTo>
                  <a:lnTo>
                    <a:pt x="163" y="8"/>
                  </a:lnTo>
                  <a:lnTo>
                    <a:pt x="167" y="6"/>
                  </a:lnTo>
                  <a:lnTo>
                    <a:pt x="167" y="8"/>
                  </a:lnTo>
                  <a:lnTo>
                    <a:pt x="167" y="10"/>
                  </a:lnTo>
                  <a:lnTo>
                    <a:pt x="165" y="15"/>
                  </a:lnTo>
                  <a:lnTo>
                    <a:pt x="161" y="19"/>
                  </a:lnTo>
                  <a:lnTo>
                    <a:pt x="156" y="27"/>
                  </a:lnTo>
                  <a:lnTo>
                    <a:pt x="152" y="29"/>
                  </a:lnTo>
                  <a:lnTo>
                    <a:pt x="148" y="32"/>
                  </a:lnTo>
                  <a:lnTo>
                    <a:pt x="144" y="34"/>
                  </a:lnTo>
                  <a:lnTo>
                    <a:pt x="138" y="38"/>
                  </a:lnTo>
                  <a:lnTo>
                    <a:pt x="133" y="40"/>
                  </a:lnTo>
                  <a:lnTo>
                    <a:pt x="127" y="42"/>
                  </a:lnTo>
                  <a:lnTo>
                    <a:pt x="121" y="44"/>
                  </a:lnTo>
                  <a:lnTo>
                    <a:pt x="114" y="46"/>
                  </a:lnTo>
                  <a:lnTo>
                    <a:pt x="106" y="46"/>
                  </a:lnTo>
                  <a:lnTo>
                    <a:pt x="100" y="46"/>
                  </a:lnTo>
                  <a:lnTo>
                    <a:pt x="91" y="46"/>
                  </a:lnTo>
                  <a:lnTo>
                    <a:pt x="85" y="46"/>
                  </a:lnTo>
                  <a:lnTo>
                    <a:pt x="80" y="46"/>
                  </a:lnTo>
                  <a:lnTo>
                    <a:pt x="76" y="44"/>
                  </a:lnTo>
                  <a:lnTo>
                    <a:pt x="72" y="44"/>
                  </a:lnTo>
                  <a:lnTo>
                    <a:pt x="68" y="44"/>
                  </a:lnTo>
                  <a:lnTo>
                    <a:pt x="64" y="42"/>
                  </a:lnTo>
                  <a:lnTo>
                    <a:pt x="61" y="42"/>
                  </a:lnTo>
                  <a:lnTo>
                    <a:pt x="57" y="40"/>
                  </a:lnTo>
                  <a:lnTo>
                    <a:pt x="53" y="40"/>
                  </a:lnTo>
                  <a:lnTo>
                    <a:pt x="49" y="40"/>
                  </a:lnTo>
                  <a:lnTo>
                    <a:pt x="43" y="38"/>
                  </a:lnTo>
                  <a:lnTo>
                    <a:pt x="40" y="36"/>
                  </a:lnTo>
                  <a:lnTo>
                    <a:pt x="38" y="36"/>
                  </a:lnTo>
                  <a:lnTo>
                    <a:pt x="30" y="34"/>
                  </a:lnTo>
                  <a:lnTo>
                    <a:pt x="24" y="32"/>
                  </a:lnTo>
                  <a:lnTo>
                    <a:pt x="17" y="29"/>
                  </a:lnTo>
                  <a:lnTo>
                    <a:pt x="13" y="27"/>
                  </a:lnTo>
                  <a:lnTo>
                    <a:pt x="9" y="25"/>
                  </a:lnTo>
                  <a:lnTo>
                    <a:pt x="5" y="23"/>
                  </a:lnTo>
                  <a:lnTo>
                    <a:pt x="0" y="17"/>
                  </a:lnTo>
                  <a:lnTo>
                    <a:pt x="0" y="13"/>
                  </a:lnTo>
                  <a:lnTo>
                    <a:pt x="0" y="10"/>
                  </a:lnTo>
                  <a:lnTo>
                    <a:pt x="4" y="6"/>
                  </a:lnTo>
                  <a:lnTo>
                    <a:pt x="7" y="2"/>
                  </a:lnTo>
                  <a:lnTo>
                    <a:pt x="11" y="2"/>
                  </a:lnTo>
                  <a:lnTo>
                    <a:pt x="15" y="0"/>
                  </a:lnTo>
                  <a:lnTo>
                    <a:pt x="17"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90" name="Freeform 10"/>
            <p:cNvSpPr>
              <a:spLocks/>
            </p:cNvSpPr>
            <p:nvPr/>
          </p:nvSpPr>
          <p:spPr bwMode="auto">
            <a:xfrm>
              <a:off x="3301984" y="6423024"/>
              <a:ext cx="133350" cy="28575"/>
            </a:xfrm>
            <a:custGeom>
              <a:avLst/>
              <a:gdLst>
                <a:gd name="T0" fmla="*/ 2147483647 w 167"/>
                <a:gd name="T1" fmla="*/ 2147483647 h 37"/>
                <a:gd name="T2" fmla="*/ 2147483647 w 167"/>
                <a:gd name="T3" fmla="*/ 2147483647 h 37"/>
                <a:gd name="T4" fmla="*/ 2147483647 w 167"/>
                <a:gd name="T5" fmla="*/ 2147483647 h 37"/>
                <a:gd name="T6" fmla="*/ 2147483647 w 167"/>
                <a:gd name="T7" fmla="*/ 2147483647 h 37"/>
                <a:gd name="T8" fmla="*/ 2147483647 w 167"/>
                <a:gd name="T9" fmla="*/ 2147483647 h 37"/>
                <a:gd name="T10" fmla="*/ 2147483647 w 167"/>
                <a:gd name="T11" fmla="*/ 2147483647 h 37"/>
                <a:gd name="T12" fmla="*/ 2147483647 w 167"/>
                <a:gd name="T13" fmla="*/ 2147483647 h 37"/>
                <a:gd name="T14" fmla="*/ 2147483647 w 167"/>
                <a:gd name="T15" fmla="*/ 2147483647 h 37"/>
                <a:gd name="T16" fmla="*/ 2147483647 w 167"/>
                <a:gd name="T17" fmla="*/ 2147483647 h 37"/>
                <a:gd name="T18" fmla="*/ 2147483647 w 167"/>
                <a:gd name="T19" fmla="*/ 2147483647 h 37"/>
                <a:gd name="T20" fmla="*/ 2147483647 w 167"/>
                <a:gd name="T21" fmla="*/ 2147483647 h 37"/>
                <a:gd name="T22" fmla="*/ 2147483647 w 167"/>
                <a:gd name="T23" fmla="*/ 2147483647 h 37"/>
                <a:gd name="T24" fmla="*/ 2147483647 w 167"/>
                <a:gd name="T25" fmla="*/ 2147483647 h 37"/>
                <a:gd name="T26" fmla="*/ 2147483647 w 167"/>
                <a:gd name="T27" fmla="*/ 0 h 37"/>
                <a:gd name="T28" fmla="*/ 2147483647 w 167"/>
                <a:gd name="T29" fmla="*/ 2147483647 h 37"/>
                <a:gd name="T30" fmla="*/ 2147483647 w 167"/>
                <a:gd name="T31" fmla="*/ 2147483647 h 37"/>
                <a:gd name="T32" fmla="*/ 2147483647 w 167"/>
                <a:gd name="T33" fmla="*/ 2147483647 h 37"/>
                <a:gd name="T34" fmla="*/ 2147483647 w 167"/>
                <a:gd name="T35" fmla="*/ 2147483647 h 37"/>
                <a:gd name="T36" fmla="*/ 2147483647 w 167"/>
                <a:gd name="T37" fmla="*/ 2147483647 h 37"/>
                <a:gd name="T38" fmla="*/ 2147483647 w 167"/>
                <a:gd name="T39" fmla="*/ 2147483647 h 37"/>
                <a:gd name="T40" fmla="*/ 2147483647 w 167"/>
                <a:gd name="T41" fmla="*/ 2147483647 h 37"/>
                <a:gd name="T42" fmla="*/ 2147483647 w 167"/>
                <a:gd name="T43" fmla="*/ 2147483647 h 37"/>
                <a:gd name="T44" fmla="*/ 2147483647 w 167"/>
                <a:gd name="T45" fmla="*/ 2147483647 h 37"/>
                <a:gd name="T46" fmla="*/ 2147483647 w 167"/>
                <a:gd name="T47" fmla="*/ 2147483647 h 37"/>
                <a:gd name="T48" fmla="*/ 2147483647 w 167"/>
                <a:gd name="T49" fmla="*/ 2147483647 h 37"/>
                <a:gd name="T50" fmla="*/ 2147483647 w 167"/>
                <a:gd name="T51" fmla="*/ 2147483647 h 37"/>
                <a:gd name="T52" fmla="*/ 2147483647 w 167"/>
                <a:gd name="T53" fmla="*/ 2147483647 h 37"/>
                <a:gd name="T54" fmla="*/ 2147483647 w 167"/>
                <a:gd name="T55" fmla="*/ 2147483647 h 37"/>
                <a:gd name="T56" fmla="*/ 2147483647 w 167"/>
                <a:gd name="T57" fmla="*/ 2147483647 h 37"/>
                <a:gd name="T58" fmla="*/ 2147483647 w 167"/>
                <a:gd name="T59" fmla="*/ 2147483647 h 37"/>
                <a:gd name="T60" fmla="*/ 2147483647 w 167"/>
                <a:gd name="T61" fmla="*/ 2147483647 h 37"/>
                <a:gd name="T62" fmla="*/ 0 w 167"/>
                <a:gd name="T63" fmla="*/ 2147483647 h 37"/>
                <a:gd name="T64" fmla="*/ 2147483647 w 167"/>
                <a:gd name="T65" fmla="*/ 2147483647 h 37"/>
                <a:gd name="T66" fmla="*/ 2147483647 w 167"/>
                <a:gd name="T67" fmla="*/ 2147483647 h 37"/>
                <a:gd name="T68" fmla="*/ 2147483647 w 167"/>
                <a:gd name="T69" fmla="*/ 2147483647 h 37"/>
                <a:gd name="T70" fmla="*/ 2147483647 w 167"/>
                <a:gd name="T71" fmla="*/ 2147483647 h 3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67"/>
                <a:gd name="T109" fmla="*/ 0 h 37"/>
                <a:gd name="T110" fmla="*/ 167 w 167"/>
                <a:gd name="T111" fmla="*/ 37 h 3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67" h="37">
                  <a:moveTo>
                    <a:pt x="32" y="4"/>
                  </a:moveTo>
                  <a:lnTo>
                    <a:pt x="34" y="4"/>
                  </a:lnTo>
                  <a:lnTo>
                    <a:pt x="38" y="6"/>
                  </a:lnTo>
                  <a:lnTo>
                    <a:pt x="40" y="6"/>
                  </a:lnTo>
                  <a:lnTo>
                    <a:pt x="42" y="8"/>
                  </a:lnTo>
                  <a:lnTo>
                    <a:pt x="45" y="8"/>
                  </a:lnTo>
                  <a:lnTo>
                    <a:pt x="49" y="10"/>
                  </a:lnTo>
                  <a:lnTo>
                    <a:pt x="55" y="10"/>
                  </a:lnTo>
                  <a:lnTo>
                    <a:pt x="59" y="12"/>
                  </a:lnTo>
                  <a:lnTo>
                    <a:pt x="64" y="12"/>
                  </a:lnTo>
                  <a:lnTo>
                    <a:pt x="70" y="14"/>
                  </a:lnTo>
                  <a:lnTo>
                    <a:pt x="74" y="14"/>
                  </a:lnTo>
                  <a:lnTo>
                    <a:pt x="80" y="14"/>
                  </a:lnTo>
                  <a:lnTo>
                    <a:pt x="87" y="14"/>
                  </a:lnTo>
                  <a:lnTo>
                    <a:pt x="93" y="14"/>
                  </a:lnTo>
                  <a:lnTo>
                    <a:pt x="99" y="14"/>
                  </a:lnTo>
                  <a:lnTo>
                    <a:pt x="104" y="12"/>
                  </a:lnTo>
                  <a:lnTo>
                    <a:pt x="110" y="12"/>
                  </a:lnTo>
                  <a:lnTo>
                    <a:pt x="118" y="12"/>
                  </a:lnTo>
                  <a:lnTo>
                    <a:pt x="123" y="10"/>
                  </a:lnTo>
                  <a:lnTo>
                    <a:pt x="129" y="8"/>
                  </a:lnTo>
                  <a:lnTo>
                    <a:pt x="135" y="8"/>
                  </a:lnTo>
                  <a:lnTo>
                    <a:pt x="140" y="6"/>
                  </a:lnTo>
                  <a:lnTo>
                    <a:pt x="144" y="4"/>
                  </a:lnTo>
                  <a:lnTo>
                    <a:pt x="150" y="4"/>
                  </a:lnTo>
                  <a:lnTo>
                    <a:pt x="154" y="2"/>
                  </a:lnTo>
                  <a:lnTo>
                    <a:pt x="157" y="2"/>
                  </a:lnTo>
                  <a:lnTo>
                    <a:pt x="163" y="0"/>
                  </a:lnTo>
                  <a:lnTo>
                    <a:pt x="167" y="2"/>
                  </a:lnTo>
                  <a:lnTo>
                    <a:pt x="165" y="4"/>
                  </a:lnTo>
                  <a:lnTo>
                    <a:pt x="161" y="8"/>
                  </a:lnTo>
                  <a:lnTo>
                    <a:pt x="157" y="10"/>
                  </a:lnTo>
                  <a:lnTo>
                    <a:pt x="154" y="14"/>
                  </a:lnTo>
                  <a:lnTo>
                    <a:pt x="150" y="16"/>
                  </a:lnTo>
                  <a:lnTo>
                    <a:pt x="146" y="19"/>
                  </a:lnTo>
                  <a:lnTo>
                    <a:pt x="140" y="21"/>
                  </a:lnTo>
                  <a:lnTo>
                    <a:pt x="135" y="23"/>
                  </a:lnTo>
                  <a:lnTo>
                    <a:pt x="129" y="27"/>
                  </a:lnTo>
                  <a:lnTo>
                    <a:pt x="123" y="29"/>
                  </a:lnTo>
                  <a:lnTo>
                    <a:pt x="116" y="31"/>
                  </a:lnTo>
                  <a:lnTo>
                    <a:pt x="110" y="33"/>
                  </a:lnTo>
                  <a:lnTo>
                    <a:pt x="102" y="35"/>
                  </a:lnTo>
                  <a:lnTo>
                    <a:pt x="95" y="37"/>
                  </a:lnTo>
                  <a:lnTo>
                    <a:pt x="91" y="37"/>
                  </a:lnTo>
                  <a:lnTo>
                    <a:pt x="87" y="37"/>
                  </a:lnTo>
                  <a:lnTo>
                    <a:pt x="83" y="37"/>
                  </a:lnTo>
                  <a:lnTo>
                    <a:pt x="80" y="37"/>
                  </a:lnTo>
                  <a:lnTo>
                    <a:pt x="72" y="37"/>
                  </a:lnTo>
                  <a:lnTo>
                    <a:pt x="64" y="37"/>
                  </a:lnTo>
                  <a:lnTo>
                    <a:pt x="61" y="37"/>
                  </a:lnTo>
                  <a:lnTo>
                    <a:pt x="55" y="35"/>
                  </a:lnTo>
                  <a:lnTo>
                    <a:pt x="53" y="35"/>
                  </a:lnTo>
                  <a:lnTo>
                    <a:pt x="49" y="35"/>
                  </a:lnTo>
                  <a:lnTo>
                    <a:pt x="42" y="33"/>
                  </a:lnTo>
                  <a:lnTo>
                    <a:pt x="36" y="31"/>
                  </a:lnTo>
                  <a:lnTo>
                    <a:pt x="28" y="29"/>
                  </a:lnTo>
                  <a:lnTo>
                    <a:pt x="23" y="27"/>
                  </a:lnTo>
                  <a:lnTo>
                    <a:pt x="17" y="25"/>
                  </a:lnTo>
                  <a:lnTo>
                    <a:pt x="13" y="23"/>
                  </a:lnTo>
                  <a:lnTo>
                    <a:pt x="9" y="21"/>
                  </a:lnTo>
                  <a:lnTo>
                    <a:pt x="5" y="19"/>
                  </a:lnTo>
                  <a:lnTo>
                    <a:pt x="4" y="18"/>
                  </a:lnTo>
                  <a:lnTo>
                    <a:pt x="2" y="18"/>
                  </a:lnTo>
                  <a:lnTo>
                    <a:pt x="0" y="12"/>
                  </a:lnTo>
                  <a:lnTo>
                    <a:pt x="4" y="10"/>
                  </a:lnTo>
                  <a:lnTo>
                    <a:pt x="7" y="8"/>
                  </a:lnTo>
                  <a:lnTo>
                    <a:pt x="15" y="6"/>
                  </a:lnTo>
                  <a:lnTo>
                    <a:pt x="21" y="4"/>
                  </a:lnTo>
                  <a:lnTo>
                    <a:pt x="26" y="4"/>
                  </a:lnTo>
                  <a:lnTo>
                    <a:pt x="30" y="4"/>
                  </a:lnTo>
                  <a:lnTo>
                    <a:pt x="32" y="4"/>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91" name="Freeform 11"/>
            <p:cNvSpPr>
              <a:spLocks/>
            </p:cNvSpPr>
            <p:nvPr/>
          </p:nvSpPr>
          <p:spPr bwMode="auto">
            <a:xfrm>
              <a:off x="3317859" y="6488112"/>
              <a:ext cx="142875" cy="28575"/>
            </a:xfrm>
            <a:custGeom>
              <a:avLst/>
              <a:gdLst>
                <a:gd name="T0" fmla="*/ 2147483647 w 180"/>
                <a:gd name="T1" fmla="*/ 0 h 36"/>
                <a:gd name="T2" fmla="*/ 2147483647 w 180"/>
                <a:gd name="T3" fmla="*/ 2147483647 h 36"/>
                <a:gd name="T4" fmla="*/ 2147483647 w 180"/>
                <a:gd name="T5" fmla="*/ 2147483647 h 36"/>
                <a:gd name="T6" fmla="*/ 2147483647 w 180"/>
                <a:gd name="T7" fmla="*/ 2147483647 h 36"/>
                <a:gd name="T8" fmla="*/ 2147483647 w 180"/>
                <a:gd name="T9" fmla="*/ 2147483647 h 36"/>
                <a:gd name="T10" fmla="*/ 2147483647 w 180"/>
                <a:gd name="T11" fmla="*/ 2147483647 h 36"/>
                <a:gd name="T12" fmla="*/ 2147483647 w 180"/>
                <a:gd name="T13" fmla="*/ 2147483647 h 36"/>
                <a:gd name="T14" fmla="*/ 2147483647 w 180"/>
                <a:gd name="T15" fmla="*/ 2147483647 h 36"/>
                <a:gd name="T16" fmla="*/ 2147483647 w 180"/>
                <a:gd name="T17" fmla="*/ 2147483647 h 36"/>
                <a:gd name="T18" fmla="*/ 2147483647 w 180"/>
                <a:gd name="T19" fmla="*/ 2147483647 h 36"/>
                <a:gd name="T20" fmla="*/ 2147483647 w 180"/>
                <a:gd name="T21" fmla="*/ 2147483647 h 36"/>
                <a:gd name="T22" fmla="*/ 2147483647 w 180"/>
                <a:gd name="T23" fmla="*/ 2147483647 h 36"/>
                <a:gd name="T24" fmla="*/ 2147483647 w 180"/>
                <a:gd name="T25" fmla="*/ 2147483647 h 36"/>
                <a:gd name="T26" fmla="*/ 2147483647 w 180"/>
                <a:gd name="T27" fmla="*/ 2147483647 h 36"/>
                <a:gd name="T28" fmla="*/ 2147483647 w 180"/>
                <a:gd name="T29" fmla="*/ 0 h 36"/>
                <a:gd name="T30" fmla="*/ 2147483647 w 180"/>
                <a:gd name="T31" fmla="*/ 2147483647 h 36"/>
                <a:gd name="T32" fmla="*/ 2147483647 w 180"/>
                <a:gd name="T33" fmla="*/ 2147483647 h 36"/>
                <a:gd name="T34" fmla="*/ 2147483647 w 180"/>
                <a:gd name="T35" fmla="*/ 2147483647 h 36"/>
                <a:gd name="T36" fmla="*/ 2147483647 w 180"/>
                <a:gd name="T37" fmla="*/ 2147483647 h 36"/>
                <a:gd name="T38" fmla="*/ 2147483647 w 180"/>
                <a:gd name="T39" fmla="*/ 2147483647 h 36"/>
                <a:gd name="T40" fmla="*/ 2147483647 w 180"/>
                <a:gd name="T41" fmla="*/ 2147483647 h 36"/>
                <a:gd name="T42" fmla="*/ 2147483647 w 180"/>
                <a:gd name="T43" fmla="*/ 2147483647 h 36"/>
                <a:gd name="T44" fmla="*/ 2147483647 w 180"/>
                <a:gd name="T45" fmla="*/ 2147483647 h 36"/>
                <a:gd name="T46" fmla="*/ 2147483647 w 180"/>
                <a:gd name="T47" fmla="*/ 2147483647 h 36"/>
                <a:gd name="T48" fmla="*/ 2147483647 w 180"/>
                <a:gd name="T49" fmla="*/ 2147483647 h 36"/>
                <a:gd name="T50" fmla="*/ 2147483647 w 180"/>
                <a:gd name="T51" fmla="*/ 2147483647 h 36"/>
                <a:gd name="T52" fmla="*/ 2147483647 w 180"/>
                <a:gd name="T53" fmla="*/ 2147483647 h 36"/>
                <a:gd name="T54" fmla="*/ 2147483647 w 180"/>
                <a:gd name="T55" fmla="*/ 2147483647 h 36"/>
                <a:gd name="T56" fmla="*/ 2147483647 w 180"/>
                <a:gd name="T57" fmla="*/ 2147483647 h 36"/>
                <a:gd name="T58" fmla="*/ 2147483647 w 180"/>
                <a:gd name="T59" fmla="*/ 2147483647 h 36"/>
                <a:gd name="T60" fmla="*/ 2147483647 w 180"/>
                <a:gd name="T61" fmla="*/ 2147483647 h 36"/>
                <a:gd name="T62" fmla="*/ 2147483647 w 180"/>
                <a:gd name="T63" fmla="*/ 2147483647 h 36"/>
                <a:gd name="T64" fmla="*/ 2147483647 w 180"/>
                <a:gd name="T65" fmla="*/ 2147483647 h 36"/>
                <a:gd name="T66" fmla="*/ 2147483647 w 180"/>
                <a:gd name="T67" fmla="*/ 2147483647 h 36"/>
                <a:gd name="T68" fmla="*/ 0 w 180"/>
                <a:gd name="T69" fmla="*/ 2147483647 h 36"/>
                <a:gd name="T70" fmla="*/ 2147483647 w 180"/>
                <a:gd name="T71" fmla="*/ 2147483647 h 36"/>
                <a:gd name="T72" fmla="*/ 2147483647 w 180"/>
                <a:gd name="T73" fmla="*/ 2147483647 h 36"/>
                <a:gd name="T74" fmla="*/ 2147483647 w 180"/>
                <a:gd name="T75" fmla="*/ 0 h 36"/>
                <a:gd name="T76" fmla="*/ 2147483647 w 180"/>
                <a:gd name="T77" fmla="*/ 0 h 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80"/>
                <a:gd name="T118" fmla="*/ 0 h 36"/>
                <a:gd name="T119" fmla="*/ 180 w 180"/>
                <a:gd name="T120" fmla="*/ 36 h 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80" h="36">
                  <a:moveTo>
                    <a:pt x="19" y="0"/>
                  </a:moveTo>
                  <a:lnTo>
                    <a:pt x="21" y="0"/>
                  </a:lnTo>
                  <a:lnTo>
                    <a:pt x="26" y="2"/>
                  </a:lnTo>
                  <a:lnTo>
                    <a:pt x="30" y="4"/>
                  </a:lnTo>
                  <a:lnTo>
                    <a:pt x="34" y="4"/>
                  </a:lnTo>
                  <a:lnTo>
                    <a:pt x="40" y="6"/>
                  </a:lnTo>
                  <a:lnTo>
                    <a:pt x="45" y="8"/>
                  </a:lnTo>
                  <a:lnTo>
                    <a:pt x="51" y="10"/>
                  </a:lnTo>
                  <a:lnTo>
                    <a:pt x="59" y="10"/>
                  </a:lnTo>
                  <a:lnTo>
                    <a:pt x="64" y="12"/>
                  </a:lnTo>
                  <a:lnTo>
                    <a:pt x="74" y="14"/>
                  </a:lnTo>
                  <a:lnTo>
                    <a:pt x="80" y="14"/>
                  </a:lnTo>
                  <a:lnTo>
                    <a:pt x="87" y="15"/>
                  </a:lnTo>
                  <a:lnTo>
                    <a:pt x="91" y="15"/>
                  </a:lnTo>
                  <a:lnTo>
                    <a:pt x="97" y="15"/>
                  </a:lnTo>
                  <a:lnTo>
                    <a:pt x="100" y="15"/>
                  </a:lnTo>
                  <a:lnTo>
                    <a:pt x="104" y="15"/>
                  </a:lnTo>
                  <a:lnTo>
                    <a:pt x="112" y="15"/>
                  </a:lnTo>
                  <a:lnTo>
                    <a:pt x="119" y="14"/>
                  </a:lnTo>
                  <a:lnTo>
                    <a:pt x="125" y="14"/>
                  </a:lnTo>
                  <a:lnTo>
                    <a:pt x="133" y="12"/>
                  </a:lnTo>
                  <a:lnTo>
                    <a:pt x="138" y="10"/>
                  </a:lnTo>
                  <a:lnTo>
                    <a:pt x="144" y="10"/>
                  </a:lnTo>
                  <a:lnTo>
                    <a:pt x="150" y="8"/>
                  </a:lnTo>
                  <a:lnTo>
                    <a:pt x="156" y="8"/>
                  </a:lnTo>
                  <a:lnTo>
                    <a:pt x="159" y="4"/>
                  </a:lnTo>
                  <a:lnTo>
                    <a:pt x="165" y="4"/>
                  </a:lnTo>
                  <a:lnTo>
                    <a:pt x="169" y="2"/>
                  </a:lnTo>
                  <a:lnTo>
                    <a:pt x="173" y="2"/>
                  </a:lnTo>
                  <a:lnTo>
                    <a:pt x="176" y="0"/>
                  </a:lnTo>
                  <a:lnTo>
                    <a:pt x="180" y="0"/>
                  </a:lnTo>
                  <a:lnTo>
                    <a:pt x="178" y="2"/>
                  </a:lnTo>
                  <a:lnTo>
                    <a:pt x="175" y="6"/>
                  </a:lnTo>
                  <a:lnTo>
                    <a:pt x="173" y="8"/>
                  </a:lnTo>
                  <a:lnTo>
                    <a:pt x="169" y="10"/>
                  </a:lnTo>
                  <a:lnTo>
                    <a:pt x="165" y="14"/>
                  </a:lnTo>
                  <a:lnTo>
                    <a:pt x="161" y="15"/>
                  </a:lnTo>
                  <a:lnTo>
                    <a:pt x="156" y="17"/>
                  </a:lnTo>
                  <a:lnTo>
                    <a:pt x="152" y="21"/>
                  </a:lnTo>
                  <a:lnTo>
                    <a:pt x="146" y="23"/>
                  </a:lnTo>
                  <a:lnTo>
                    <a:pt x="140" y="27"/>
                  </a:lnTo>
                  <a:lnTo>
                    <a:pt x="133" y="29"/>
                  </a:lnTo>
                  <a:lnTo>
                    <a:pt x="125" y="31"/>
                  </a:lnTo>
                  <a:lnTo>
                    <a:pt x="119" y="34"/>
                  </a:lnTo>
                  <a:lnTo>
                    <a:pt x="112" y="36"/>
                  </a:lnTo>
                  <a:lnTo>
                    <a:pt x="108" y="36"/>
                  </a:lnTo>
                  <a:lnTo>
                    <a:pt x="102" y="36"/>
                  </a:lnTo>
                  <a:lnTo>
                    <a:pt x="99" y="36"/>
                  </a:lnTo>
                  <a:lnTo>
                    <a:pt x="95" y="36"/>
                  </a:lnTo>
                  <a:lnTo>
                    <a:pt x="91" y="36"/>
                  </a:lnTo>
                  <a:lnTo>
                    <a:pt x="87" y="36"/>
                  </a:lnTo>
                  <a:lnTo>
                    <a:pt x="83" y="36"/>
                  </a:lnTo>
                  <a:lnTo>
                    <a:pt x="80" y="36"/>
                  </a:lnTo>
                  <a:lnTo>
                    <a:pt x="74" y="34"/>
                  </a:lnTo>
                  <a:lnTo>
                    <a:pt x="70" y="34"/>
                  </a:lnTo>
                  <a:lnTo>
                    <a:pt x="66" y="34"/>
                  </a:lnTo>
                  <a:lnTo>
                    <a:pt x="62" y="34"/>
                  </a:lnTo>
                  <a:lnTo>
                    <a:pt x="59" y="34"/>
                  </a:lnTo>
                  <a:lnTo>
                    <a:pt x="53" y="33"/>
                  </a:lnTo>
                  <a:lnTo>
                    <a:pt x="51" y="33"/>
                  </a:lnTo>
                  <a:lnTo>
                    <a:pt x="47" y="33"/>
                  </a:lnTo>
                  <a:lnTo>
                    <a:pt x="40" y="31"/>
                  </a:lnTo>
                  <a:lnTo>
                    <a:pt x="32" y="29"/>
                  </a:lnTo>
                  <a:lnTo>
                    <a:pt x="24" y="27"/>
                  </a:lnTo>
                  <a:lnTo>
                    <a:pt x="19" y="25"/>
                  </a:lnTo>
                  <a:lnTo>
                    <a:pt x="13" y="23"/>
                  </a:lnTo>
                  <a:lnTo>
                    <a:pt x="9" y="21"/>
                  </a:lnTo>
                  <a:lnTo>
                    <a:pt x="5" y="19"/>
                  </a:lnTo>
                  <a:lnTo>
                    <a:pt x="4" y="17"/>
                  </a:lnTo>
                  <a:lnTo>
                    <a:pt x="0" y="14"/>
                  </a:lnTo>
                  <a:lnTo>
                    <a:pt x="0" y="10"/>
                  </a:lnTo>
                  <a:lnTo>
                    <a:pt x="2" y="8"/>
                  </a:lnTo>
                  <a:lnTo>
                    <a:pt x="5" y="4"/>
                  </a:lnTo>
                  <a:lnTo>
                    <a:pt x="11" y="2"/>
                  </a:lnTo>
                  <a:lnTo>
                    <a:pt x="15" y="2"/>
                  </a:lnTo>
                  <a:lnTo>
                    <a:pt x="17" y="0"/>
                  </a:lnTo>
                  <a:lnTo>
                    <a:pt x="19"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92" name="Freeform 12"/>
            <p:cNvSpPr>
              <a:spLocks/>
            </p:cNvSpPr>
            <p:nvPr/>
          </p:nvSpPr>
          <p:spPr bwMode="auto">
            <a:xfrm>
              <a:off x="3335322" y="6527799"/>
              <a:ext cx="155575" cy="36512"/>
            </a:xfrm>
            <a:custGeom>
              <a:avLst/>
              <a:gdLst>
                <a:gd name="T0" fmla="*/ 2147483647 w 195"/>
                <a:gd name="T1" fmla="*/ 2147483647 h 45"/>
                <a:gd name="T2" fmla="*/ 2147483647 w 195"/>
                <a:gd name="T3" fmla="*/ 2147483647 h 45"/>
                <a:gd name="T4" fmla="*/ 2147483647 w 195"/>
                <a:gd name="T5" fmla="*/ 2147483647 h 45"/>
                <a:gd name="T6" fmla="*/ 2147483647 w 195"/>
                <a:gd name="T7" fmla="*/ 2147483647 h 45"/>
                <a:gd name="T8" fmla="*/ 2147483647 w 195"/>
                <a:gd name="T9" fmla="*/ 2147483647 h 45"/>
                <a:gd name="T10" fmla="*/ 2147483647 w 195"/>
                <a:gd name="T11" fmla="*/ 2147483647 h 45"/>
                <a:gd name="T12" fmla="*/ 2147483647 w 195"/>
                <a:gd name="T13" fmla="*/ 2147483647 h 45"/>
                <a:gd name="T14" fmla="*/ 2147483647 w 195"/>
                <a:gd name="T15" fmla="*/ 2147483647 h 45"/>
                <a:gd name="T16" fmla="*/ 2147483647 w 195"/>
                <a:gd name="T17" fmla="*/ 2147483647 h 45"/>
                <a:gd name="T18" fmla="*/ 2147483647 w 195"/>
                <a:gd name="T19" fmla="*/ 2147483647 h 45"/>
                <a:gd name="T20" fmla="*/ 2147483647 w 195"/>
                <a:gd name="T21" fmla="*/ 2147483647 h 45"/>
                <a:gd name="T22" fmla="*/ 2147483647 w 195"/>
                <a:gd name="T23" fmla="*/ 2147483647 h 45"/>
                <a:gd name="T24" fmla="*/ 2147483647 w 195"/>
                <a:gd name="T25" fmla="*/ 2147483647 h 45"/>
                <a:gd name="T26" fmla="*/ 2147483647 w 195"/>
                <a:gd name="T27" fmla="*/ 2147483647 h 45"/>
                <a:gd name="T28" fmla="*/ 2147483647 w 195"/>
                <a:gd name="T29" fmla="*/ 2147483647 h 45"/>
                <a:gd name="T30" fmla="*/ 2147483647 w 195"/>
                <a:gd name="T31" fmla="*/ 2147483647 h 45"/>
                <a:gd name="T32" fmla="*/ 2147483647 w 195"/>
                <a:gd name="T33" fmla="*/ 2147483647 h 45"/>
                <a:gd name="T34" fmla="*/ 2147483647 w 195"/>
                <a:gd name="T35" fmla="*/ 2147483647 h 45"/>
                <a:gd name="T36" fmla="*/ 2147483647 w 195"/>
                <a:gd name="T37" fmla="*/ 2147483647 h 45"/>
                <a:gd name="T38" fmla="*/ 2147483647 w 195"/>
                <a:gd name="T39" fmla="*/ 0 h 45"/>
                <a:gd name="T40" fmla="*/ 2147483647 w 195"/>
                <a:gd name="T41" fmla="*/ 2147483647 h 45"/>
                <a:gd name="T42" fmla="*/ 2147483647 w 195"/>
                <a:gd name="T43" fmla="*/ 2147483647 h 45"/>
                <a:gd name="T44" fmla="*/ 2147483647 w 195"/>
                <a:gd name="T45" fmla="*/ 2147483647 h 45"/>
                <a:gd name="T46" fmla="*/ 2147483647 w 195"/>
                <a:gd name="T47" fmla="*/ 2147483647 h 45"/>
                <a:gd name="T48" fmla="*/ 2147483647 w 195"/>
                <a:gd name="T49" fmla="*/ 2147483647 h 45"/>
                <a:gd name="T50" fmla="*/ 2147483647 w 195"/>
                <a:gd name="T51" fmla="*/ 2147483647 h 45"/>
                <a:gd name="T52" fmla="*/ 2147483647 w 195"/>
                <a:gd name="T53" fmla="*/ 2147483647 h 45"/>
                <a:gd name="T54" fmla="*/ 2147483647 w 195"/>
                <a:gd name="T55" fmla="*/ 2147483647 h 45"/>
                <a:gd name="T56" fmla="*/ 2147483647 w 195"/>
                <a:gd name="T57" fmla="*/ 2147483647 h 45"/>
                <a:gd name="T58" fmla="*/ 2147483647 w 195"/>
                <a:gd name="T59" fmla="*/ 2147483647 h 45"/>
                <a:gd name="T60" fmla="*/ 2147483647 w 195"/>
                <a:gd name="T61" fmla="*/ 2147483647 h 45"/>
                <a:gd name="T62" fmla="*/ 2147483647 w 195"/>
                <a:gd name="T63" fmla="*/ 2147483647 h 45"/>
                <a:gd name="T64" fmla="*/ 2147483647 w 195"/>
                <a:gd name="T65" fmla="*/ 2147483647 h 45"/>
                <a:gd name="T66" fmla="*/ 2147483647 w 195"/>
                <a:gd name="T67" fmla="*/ 2147483647 h 45"/>
                <a:gd name="T68" fmla="*/ 2147483647 w 195"/>
                <a:gd name="T69" fmla="*/ 2147483647 h 45"/>
                <a:gd name="T70" fmla="*/ 2147483647 w 195"/>
                <a:gd name="T71" fmla="*/ 2147483647 h 45"/>
                <a:gd name="T72" fmla="*/ 2147483647 w 195"/>
                <a:gd name="T73" fmla="*/ 2147483647 h 45"/>
                <a:gd name="T74" fmla="*/ 2147483647 w 195"/>
                <a:gd name="T75" fmla="*/ 2147483647 h 45"/>
                <a:gd name="T76" fmla="*/ 2147483647 w 195"/>
                <a:gd name="T77" fmla="*/ 2147483647 h 45"/>
                <a:gd name="T78" fmla="*/ 2147483647 w 195"/>
                <a:gd name="T79" fmla="*/ 2147483647 h 45"/>
                <a:gd name="T80" fmla="*/ 2147483647 w 195"/>
                <a:gd name="T81" fmla="*/ 2147483647 h 45"/>
                <a:gd name="T82" fmla="*/ 0 w 195"/>
                <a:gd name="T83" fmla="*/ 2147483647 h 45"/>
                <a:gd name="T84" fmla="*/ 2147483647 w 195"/>
                <a:gd name="T85" fmla="*/ 2147483647 h 45"/>
                <a:gd name="T86" fmla="*/ 2147483647 w 195"/>
                <a:gd name="T87" fmla="*/ 2147483647 h 4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5"/>
                <a:gd name="T133" fmla="*/ 0 h 45"/>
                <a:gd name="T134" fmla="*/ 195 w 195"/>
                <a:gd name="T135" fmla="*/ 45 h 4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5" h="45">
                  <a:moveTo>
                    <a:pt x="7" y="7"/>
                  </a:moveTo>
                  <a:lnTo>
                    <a:pt x="9" y="7"/>
                  </a:lnTo>
                  <a:lnTo>
                    <a:pt x="17" y="7"/>
                  </a:lnTo>
                  <a:lnTo>
                    <a:pt x="19" y="9"/>
                  </a:lnTo>
                  <a:lnTo>
                    <a:pt x="24" y="11"/>
                  </a:lnTo>
                  <a:lnTo>
                    <a:pt x="30" y="11"/>
                  </a:lnTo>
                  <a:lnTo>
                    <a:pt x="38" y="13"/>
                  </a:lnTo>
                  <a:lnTo>
                    <a:pt x="41" y="13"/>
                  </a:lnTo>
                  <a:lnTo>
                    <a:pt x="45" y="13"/>
                  </a:lnTo>
                  <a:lnTo>
                    <a:pt x="49" y="13"/>
                  </a:lnTo>
                  <a:lnTo>
                    <a:pt x="53" y="13"/>
                  </a:lnTo>
                  <a:lnTo>
                    <a:pt x="57" y="13"/>
                  </a:lnTo>
                  <a:lnTo>
                    <a:pt x="60" y="15"/>
                  </a:lnTo>
                  <a:lnTo>
                    <a:pt x="64" y="15"/>
                  </a:lnTo>
                  <a:lnTo>
                    <a:pt x="68" y="17"/>
                  </a:lnTo>
                  <a:lnTo>
                    <a:pt x="74" y="17"/>
                  </a:lnTo>
                  <a:lnTo>
                    <a:pt x="77" y="17"/>
                  </a:lnTo>
                  <a:lnTo>
                    <a:pt x="81" y="17"/>
                  </a:lnTo>
                  <a:lnTo>
                    <a:pt x="85" y="17"/>
                  </a:lnTo>
                  <a:lnTo>
                    <a:pt x="91" y="17"/>
                  </a:lnTo>
                  <a:lnTo>
                    <a:pt x="95" y="17"/>
                  </a:lnTo>
                  <a:lnTo>
                    <a:pt x="100" y="17"/>
                  </a:lnTo>
                  <a:lnTo>
                    <a:pt x="104" y="17"/>
                  </a:lnTo>
                  <a:lnTo>
                    <a:pt x="108" y="17"/>
                  </a:lnTo>
                  <a:lnTo>
                    <a:pt x="112" y="15"/>
                  </a:lnTo>
                  <a:lnTo>
                    <a:pt x="117" y="15"/>
                  </a:lnTo>
                  <a:lnTo>
                    <a:pt x="121" y="15"/>
                  </a:lnTo>
                  <a:lnTo>
                    <a:pt x="125" y="13"/>
                  </a:lnTo>
                  <a:lnTo>
                    <a:pt x="129" y="13"/>
                  </a:lnTo>
                  <a:lnTo>
                    <a:pt x="133" y="13"/>
                  </a:lnTo>
                  <a:lnTo>
                    <a:pt x="136" y="13"/>
                  </a:lnTo>
                  <a:lnTo>
                    <a:pt x="144" y="11"/>
                  </a:lnTo>
                  <a:lnTo>
                    <a:pt x="152" y="9"/>
                  </a:lnTo>
                  <a:lnTo>
                    <a:pt x="159" y="7"/>
                  </a:lnTo>
                  <a:lnTo>
                    <a:pt x="167" y="5"/>
                  </a:lnTo>
                  <a:lnTo>
                    <a:pt x="172" y="3"/>
                  </a:lnTo>
                  <a:lnTo>
                    <a:pt x="178" y="3"/>
                  </a:lnTo>
                  <a:lnTo>
                    <a:pt x="182" y="1"/>
                  </a:lnTo>
                  <a:lnTo>
                    <a:pt x="188" y="1"/>
                  </a:lnTo>
                  <a:lnTo>
                    <a:pt x="193" y="0"/>
                  </a:lnTo>
                  <a:lnTo>
                    <a:pt x="195" y="1"/>
                  </a:lnTo>
                  <a:lnTo>
                    <a:pt x="193" y="3"/>
                  </a:lnTo>
                  <a:lnTo>
                    <a:pt x="188" y="9"/>
                  </a:lnTo>
                  <a:lnTo>
                    <a:pt x="184" y="11"/>
                  </a:lnTo>
                  <a:lnTo>
                    <a:pt x="178" y="13"/>
                  </a:lnTo>
                  <a:lnTo>
                    <a:pt x="174" y="17"/>
                  </a:lnTo>
                  <a:lnTo>
                    <a:pt x="169" y="20"/>
                  </a:lnTo>
                  <a:lnTo>
                    <a:pt x="163" y="22"/>
                  </a:lnTo>
                  <a:lnTo>
                    <a:pt x="155" y="26"/>
                  </a:lnTo>
                  <a:lnTo>
                    <a:pt x="148" y="28"/>
                  </a:lnTo>
                  <a:lnTo>
                    <a:pt x="140" y="32"/>
                  </a:lnTo>
                  <a:lnTo>
                    <a:pt x="136" y="34"/>
                  </a:lnTo>
                  <a:lnTo>
                    <a:pt x="133" y="34"/>
                  </a:lnTo>
                  <a:lnTo>
                    <a:pt x="129" y="36"/>
                  </a:lnTo>
                  <a:lnTo>
                    <a:pt x="125" y="38"/>
                  </a:lnTo>
                  <a:lnTo>
                    <a:pt x="121" y="38"/>
                  </a:lnTo>
                  <a:lnTo>
                    <a:pt x="117" y="39"/>
                  </a:lnTo>
                  <a:lnTo>
                    <a:pt x="114" y="39"/>
                  </a:lnTo>
                  <a:lnTo>
                    <a:pt x="110" y="41"/>
                  </a:lnTo>
                  <a:lnTo>
                    <a:pt x="106" y="41"/>
                  </a:lnTo>
                  <a:lnTo>
                    <a:pt x="100" y="43"/>
                  </a:lnTo>
                  <a:lnTo>
                    <a:pt x="96" y="43"/>
                  </a:lnTo>
                  <a:lnTo>
                    <a:pt x="93" y="43"/>
                  </a:lnTo>
                  <a:lnTo>
                    <a:pt x="89" y="43"/>
                  </a:lnTo>
                  <a:lnTo>
                    <a:pt x="85" y="45"/>
                  </a:lnTo>
                  <a:lnTo>
                    <a:pt x="79" y="45"/>
                  </a:lnTo>
                  <a:lnTo>
                    <a:pt x="77" y="45"/>
                  </a:lnTo>
                  <a:lnTo>
                    <a:pt x="72" y="45"/>
                  </a:lnTo>
                  <a:lnTo>
                    <a:pt x="68" y="45"/>
                  </a:lnTo>
                  <a:lnTo>
                    <a:pt x="64" y="45"/>
                  </a:lnTo>
                  <a:lnTo>
                    <a:pt x="60" y="45"/>
                  </a:lnTo>
                  <a:lnTo>
                    <a:pt x="53" y="45"/>
                  </a:lnTo>
                  <a:lnTo>
                    <a:pt x="47" y="43"/>
                  </a:lnTo>
                  <a:lnTo>
                    <a:pt x="39" y="43"/>
                  </a:lnTo>
                  <a:lnTo>
                    <a:pt x="34" y="41"/>
                  </a:lnTo>
                  <a:lnTo>
                    <a:pt x="26" y="39"/>
                  </a:lnTo>
                  <a:lnTo>
                    <a:pt x="22" y="38"/>
                  </a:lnTo>
                  <a:lnTo>
                    <a:pt x="17" y="36"/>
                  </a:lnTo>
                  <a:lnTo>
                    <a:pt x="13" y="34"/>
                  </a:lnTo>
                  <a:lnTo>
                    <a:pt x="7" y="30"/>
                  </a:lnTo>
                  <a:lnTo>
                    <a:pt x="5" y="30"/>
                  </a:lnTo>
                  <a:lnTo>
                    <a:pt x="1" y="24"/>
                  </a:lnTo>
                  <a:lnTo>
                    <a:pt x="0" y="22"/>
                  </a:lnTo>
                  <a:lnTo>
                    <a:pt x="0" y="17"/>
                  </a:lnTo>
                  <a:lnTo>
                    <a:pt x="1" y="13"/>
                  </a:lnTo>
                  <a:lnTo>
                    <a:pt x="5" y="7"/>
                  </a:lnTo>
                  <a:lnTo>
                    <a:pt x="7" y="7"/>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93" name="Freeform 13"/>
            <p:cNvSpPr>
              <a:spLocks/>
            </p:cNvSpPr>
            <p:nvPr/>
          </p:nvSpPr>
          <p:spPr bwMode="auto">
            <a:xfrm>
              <a:off x="3354372" y="6583362"/>
              <a:ext cx="133350" cy="30162"/>
            </a:xfrm>
            <a:custGeom>
              <a:avLst/>
              <a:gdLst>
                <a:gd name="T0" fmla="*/ 2147483647 w 169"/>
                <a:gd name="T1" fmla="*/ 0 h 40"/>
                <a:gd name="T2" fmla="*/ 2147483647 w 169"/>
                <a:gd name="T3" fmla="*/ 2147483647 h 40"/>
                <a:gd name="T4" fmla="*/ 2147483647 w 169"/>
                <a:gd name="T5" fmla="*/ 2147483647 h 40"/>
                <a:gd name="T6" fmla="*/ 2147483647 w 169"/>
                <a:gd name="T7" fmla="*/ 2147483647 h 40"/>
                <a:gd name="T8" fmla="*/ 2147483647 w 169"/>
                <a:gd name="T9" fmla="*/ 2147483647 h 40"/>
                <a:gd name="T10" fmla="*/ 2147483647 w 169"/>
                <a:gd name="T11" fmla="*/ 2147483647 h 40"/>
                <a:gd name="T12" fmla="*/ 2147483647 w 169"/>
                <a:gd name="T13" fmla="*/ 2147483647 h 40"/>
                <a:gd name="T14" fmla="*/ 2147483647 w 169"/>
                <a:gd name="T15" fmla="*/ 2147483647 h 40"/>
                <a:gd name="T16" fmla="*/ 2147483647 w 169"/>
                <a:gd name="T17" fmla="*/ 2147483647 h 40"/>
                <a:gd name="T18" fmla="*/ 2147483647 w 169"/>
                <a:gd name="T19" fmla="*/ 2147483647 h 40"/>
                <a:gd name="T20" fmla="*/ 2147483647 w 169"/>
                <a:gd name="T21" fmla="*/ 2147483647 h 40"/>
                <a:gd name="T22" fmla="*/ 2147483647 w 169"/>
                <a:gd name="T23" fmla="*/ 2147483647 h 40"/>
                <a:gd name="T24" fmla="*/ 2147483647 w 169"/>
                <a:gd name="T25" fmla="*/ 2147483647 h 40"/>
                <a:gd name="T26" fmla="*/ 2147483647 w 169"/>
                <a:gd name="T27" fmla="*/ 0 h 40"/>
                <a:gd name="T28" fmla="*/ 2147483647 w 169"/>
                <a:gd name="T29" fmla="*/ 2147483647 h 40"/>
                <a:gd name="T30" fmla="*/ 2147483647 w 169"/>
                <a:gd name="T31" fmla="*/ 2147483647 h 40"/>
                <a:gd name="T32" fmla="*/ 2147483647 w 169"/>
                <a:gd name="T33" fmla="*/ 2147483647 h 40"/>
                <a:gd name="T34" fmla="*/ 2147483647 w 169"/>
                <a:gd name="T35" fmla="*/ 2147483647 h 40"/>
                <a:gd name="T36" fmla="*/ 2147483647 w 169"/>
                <a:gd name="T37" fmla="*/ 2147483647 h 40"/>
                <a:gd name="T38" fmla="*/ 2147483647 w 169"/>
                <a:gd name="T39" fmla="*/ 2147483647 h 40"/>
                <a:gd name="T40" fmla="*/ 2147483647 w 169"/>
                <a:gd name="T41" fmla="*/ 2147483647 h 40"/>
                <a:gd name="T42" fmla="*/ 2147483647 w 169"/>
                <a:gd name="T43" fmla="*/ 2147483647 h 40"/>
                <a:gd name="T44" fmla="*/ 2147483647 w 169"/>
                <a:gd name="T45" fmla="*/ 2147483647 h 40"/>
                <a:gd name="T46" fmla="*/ 2147483647 w 169"/>
                <a:gd name="T47" fmla="*/ 2147483647 h 40"/>
                <a:gd name="T48" fmla="*/ 2147483647 w 169"/>
                <a:gd name="T49" fmla="*/ 2147483647 h 40"/>
                <a:gd name="T50" fmla="*/ 2147483647 w 169"/>
                <a:gd name="T51" fmla="*/ 2147483647 h 40"/>
                <a:gd name="T52" fmla="*/ 2147483647 w 169"/>
                <a:gd name="T53" fmla="*/ 2147483647 h 40"/>
                <a:gd name="T54" fmla="*/ 2147483647 w 169"/>
                <a:gd name="T55" fmla="*/ 2147483647 h 40"/>
                <a:gd name="T56" fmla="*/ 2147483647 w 169"/>
                <a:gd name="T57" fmla="*/ 2147483647 h 40"/>
                <a:gd name="T58" fmla="*/ 0 w 169"/>
                <a:gd name="T59" fmla="*/ 2147483647 h 40"/>
                <a:gd name="T60" fmla="*/ 0 w 169"/>
                <a:gd name="T61" fmla="*/ 2147483647 h 40"/>
                <a:gd name="T62" fmla="*/ 2147483647 w 169"/>
                <a:gd name="T63" fmla="*/ 2147483647 h 40"/>
                <a:gd name="T64" fmla="*/ 2147483647 w 169"/>
                <a:gd name="T65" fmla="*/ 0 h 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9"/>
                <a:gd name="T100" fmla="*/ 0 h 40"/>
                <a:gd name="T101" fmla="*/ 169 w 169"/>
                <a:gd name="T102" fmla="*/ 40 h 4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9" h="40">
                  <a:moveTo>
                    <a:pt x="12" y="0"/>
                  </a:moveTo>
                  <a:lnTo>
                    <a:pt x="14" y="0"/>
                  </a:lnTo>
                  <a:lnTo>
                    <a:pt x="17" y="2"/>
                  </a:lnTo>
                  <a:lnTo>
                    <a:pt x="19" y="2"/>
                  </a:lnTo>
                  <a:lnTo>
                    <a:pt x="23" y="4"/>
                  </a:lnTo>
                  <a:lnTo>
                    <a:pt x="29" y="4"/>
                  </a:lnTo>
                  <a:lnTo>
                    <a:pt x="35" y="6"/>
                  </a:lnTo>
                  <a:lnTo>
                    <a:pt x="38" y="8"/>
                  </a:lnTo>
                  <a:lnTo>
                    <a:pt x="44" y="10"/>
                  </a:lnTo>
                  <a:lnTo>
                    <a:pt x="50" y="10"/>
                  </a:lnTo>
                  <a:lnTo>
                    <a:pt x="57" y="11"/>
                  </a:lnTo>
                  <a:lnTo>
                    <a:pt x="63" y="11"/>
                  </a:lnTo>
                  <a:lnTo>
                    <a:pt x="69" y="13"/>
                  </a:lnTo>
                  <a:lnTo>
                    <a:pt x="76" y="13"/>
                  </a:lnTo>
                  <a:lnTo>
                    <a:pt x="84" y="15"/>
                  </a:lnTo>
                  <a:lnTo>
                    <a:pt x="92" y="13"/>
                  </a:lnTo>
                  <a:lnTo>
                    <a:pt x="99" y="13"/>
                  </a:lnTo>
                  <a:lnTo>
                    <a:pt x="107" y="11"/>
                  </a:lnTo>
                  <a:lnTo>
                    <a:pt x="114" y="11"/>
                  </a:lnTo>
                  <a:lnTo>
                    <a:pt x="122" y="10"/>
                  </a:lnTo>
                  <a:lnTo>
                    <a:pt x="128" y="8"/>
                  </a:lnTo>
                  <a:lnTo>
                    <a:pt x="135" y="6"/>
                  </a:lnTo>
                  <a:lnTo>
                    <a:pt x="141" y="6"/>
                  </a:lnTo>
                  <a:lnTo>
                    <a:pt x="147" y="4"/>
                  </a:lnTo>
                  <a:lnTo>
                    <a:pt x="152" y="4"/>
                  </a:lnTo>
                  <a:lnTo>
                    <a:pt x="156" y="2"/>
                  </a:lnTo>
                  <a:lnTo>
                    <a:pt x="162" y="0"/>
                  </a:lnTo>
                  <a:lnTo>
                    <a:pt x="168" y="0"/>
                  </a:lnTo>
                  <a:lnTo>
                    <a:pt x="169" y="2"/>
                  </a:lnTo>
                  <a:lnTo>
                    <a:pt x="169" y="4"/>
                  </a:lnTo>
                  <a:lnTo>
                    <a:pt x="164" y="8"/>
                  </a:lnTo>
                  <a:lnTo>
                    <a:pt x="160" y="10"/>
                  </a:lnTo>
                  <a:lnTo>
                    <a:pt x="156" y="11"/>
                  </a:lnTo>
                  <a:lnTo>
                    <a:pt x="150" y="15"/>
                  </a:lnTo>
                  <a:lnTo>
                    <a:pt x="147" y="17"/>
                  </a:lnTo>
                  <a:lnTo>
                    <a:pt x="139" y="21"/>
                  </a:lnTo>
                  <a:lnTo>
                    <a:pt x="133" y="23"/>
                  </a:lnTo>
                  <a:lnTo>
                    <a:pt x="126" y="27"/>
                  </a:lnTo>
                  <a:lnTo>
                    <a:pt x="120" y="29"/>
                  </a:lnTo>
                  <a:lnTo>
                    <a:pt x="112" y="30"/>
                  </a:lnTo>
                  <a:lnTo>
                    <a:pt x="107" y="32"/>
                  </a:lnTo>
                  <a:lnTo>
                    <a:pt x="99" y="34"/>
                  </a:lnTo>
                  <a:lnTo>
                    <a:pt x="92" y="38"/>
                  </a:lnTo>
                  <a:lnTo>
                    <a:pt x="88" y="38"/>
                  </a:lnTo>
                  <a:lnTo>
                    <a:pt x="84" y="38"/>
                  </a:lnTo>
                  <a:lnTo>
                    <a:pt x="80" y="38"/>
                  </a:lnTo>
                  <a:lnTo>
                    <a:pt x="76" y="38"/>
                  </a:lnTo>
                  <a:lnTo>
                    <a:pt x="69" y="38"/>
                  </a:lnTo>
                  <a:lnTo>
                    <a:pt x="63" y="40"/>
                  </a:lnTo>
                  <a:lnTo>
                    <a:pt x="55" y="40"/>
                  </a:lnTo>
                  <a:lnTo>
                    <a:pt x="48" y="40"/>
                  </a:lnTo>
                  <a:lnTo>
                    <a:pt x="42" y="38"/>
                  </a:lnTo>
                  <a:lnTo>
                    <a:pt x="36" y="38"/>
                  </a:lnTo>
                  <a:lnTo>
                    <a:pt x="29" y="36"/>
                  </a:lnTo>
                  <a:lnTo>
                    <a:pt x="25" y="34"/>
                  </a:lnTo>
                  <a:lnTo>
                    <a:pt x="19" y="34"/>
                  </a:lnTo>
                  <a:lnTo>
                    <a:pt x="16" y="32"/>
                  </a:lnTo>
                  <a:lnTo>
                    <a:pt x="8" y="29"/>
                  </a:lnTo>
                  <a:lnTo>
                    <a:pt x="4" y="25"/>
                  </a:lnTo>
                  <a:lnTo>
                    <a:pt x="0" y="21"/>
                  </a:lnTo>
                  <a:lnTo>
                    <a:pt x="0" y="15"/>
                  </a:lnTo>
                  <a:lnTo>
                    <a:pt x="0" y="11"/>
                  </a:lnTo>
                  <a:lnTo>
                    <a:pt x="4" y="8"/>
                  </a:lnTo>
                  <a:lnTo>
                    <a:pt x="8" y="2"/>
                  </a:lnTo>
                  <a:lnTo>
                    <a:pt x="12"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94" name="Freeform 14"/>
            <p:cNvSpPr>
              <a:spLocks/>
            </p:cNvSpPr>
            <p:nvPr/>
          </p:nvSpPr>
          <p:spPr bwMode="auto">
            <a:xfrm>
              <a:off x="3359134" y="6650037"/>
              <a:ext cx="120650" cy="28575"/>
            </a:xfrm>
            <a:custGeom>
              <a:avLst/>
              <a:gdLst>
                <a:gd name="T0" fmla="*/ 2147483647 w 152"/>
                <a:gd name="T1" fmla="*/ 0 h 36"/>
                <a:gd name="T2" fmla="*/ 2147483647 w 152"/>
                <a:gd name="T3" fmla="*/ 0 h 36"/>
                <a:gd name="T4" fmla="*/ 2147483647 w 152"/>
                <a:gd name="T5" fmla="*/ 2147483647 h 36"/>
                <a:gd name="T6" fmla="*/ 2147483647 w 152"/>
                <a:gd name="T7" fmla="*/ 2147483647 h 36"/>
                <a:gd name="T8" fmla="*/ 2147483647 w 152"/>
                <a:gd name="T9" fmla="*/ 2147483647 h 36"/>
                <a:gd name="T10" fmla="*/ 2147483647 w 152"/>
                <a:gd name="T11" fmla="*/ 2147483647 h 36"/>
                <a:gd name="T12" fmla="*/ 2147483647 w 152"/>
                <a:gd name="T13" fmla="*/ 2147483647 h 36"/>
                <a:gd name="T14" fmla="*/ 2147483647 w 152"/>
                <a:gd name="T15" fmla="*/ 2147483647 h 36"/>
                <a:gd name="T16" fmla="*/ 2147483647 w 152"/>
                <a:gd name="T17" fmla="*/ 2147483647 h 36"/>
                <a:gd name="T18" fmla="*/ 2147483647 w 152"/>
                <a:gd name="T19" fmla="*/ 2147483647 h 36"/>
                <a:gd name="T20" fmla="*/ 2147483647 w 152"/>
                <a:gd name="T21" fmla="*/ 2147483647 h 36"/>
                <a:gd name="T22" fmla="*/ 2147483647 w 152"/>
                <a:gd name="T23" fmla="*/ 2147483647 h 36"/>
                <a:gd name="T24" fmla="*/ 2147483647 w 152"/>
                <a:gd name="T25" fmla="*/ 2147483647 h 36"/>
                <a:gd name="T26" fmla="*/ 2147483647 w 152"/>
                <a:gd name="T27" fmla="*/ 2147483647 h 36"/>
                <a:gd name="T28" fmla="*/ 2147483647 w 152"/>
                <a:gd name="T29" fmla="*/ 2147483647 h 36"/>
                <a:gd name="T30" fmla="*/ 2147483647 w 152"/>
                <a:gd name="T31" fmla="*/ 2147483647 h 36"/>
                <a:gd name="T32" fmla="*/ 2147483647 w 152"/>
                <a:gd name="T33" fmla="*/ 2147483647 h 36"/>
                <a:gd name="T34" fmla="*/ 2147483647 w 152"/>
                <a:gd name="T35" fmla="*/ 2147483647 h 36"/>
                <a:gd name="T36" fmla="*/ 2147483647 w 152"/>
                <a:gd name="T37" fmla="*/ 2147483647 h 36"/>
                <a:gd name="T38" fmla="*/ 2147483647 w 152"/>
                <a:gd name="T39" fmla="*/ 2147483647 h 36"/>
                <a:gd name="T40" fmla="*/ 2147483647 w 152"/>
                <a:gd name="T41" fmla="*/ 2147483647 h 36"/>
                <a:gd name="T42" fmla="*/ 2147483647 w 152"/>
                <a:gd name="T43" fmla="*/ 2147483647 h 36"/>
                <a:gd name="T44" fmla="*/ 2147483647 w 152"/>
                <a:gd name="T45" fmla="*/ 2147483647 h 36"/>
                <a:gd name="T46" fmla="*/ 2147483647 w 152"/>
                <a:gd name="T47" fmla="*/ 2147483647 h 36"/>
                <a:gd name="T48" fmla="*/ 2147483647 w 152"/>
                <a:gd name="T49" fmla="*/ 2147483647 h 36"/>
                <a:gd name="T50" fmla="*/ 2147483647 w 152"/>
                <a:gd name="T51" fmla="*/ 2147483647 h 36"/>
                <a:gd name="T52" fmla="*/ 2147483647 w 152"/>
                <a:gd name="T53" fmla="*/ 2147483647 h 36"/>
                <a:gd name="T54" fmla="*/ 2147483647 w 152"/>
                <a:gd name="T55" fmla="*/ 2147483647 h 36"/>
                <a:gd name="T56" fmla="*/ 2147483647 w 152"/>
                <a:gd name="T57" fmla="*/ 2147483647 h 36"/>
                <a:gd name="T58" fmla="*/ 2147483647 w 152"/>
                <a:gd name="T59" fmla="*/ 2147483647 h 36"/>
                <a:gd name="T60" fmla="*/ 2147483647 w 152"/>
                <a:gd name="T61" fmla="*/ 2147483647 h 36"/>
                <a:gd name="T62" fmla="*/ 2147483647 w 152"/>
                <a:gd name="T63" fmla="*/ 2147483647 h 36"/>
                <a:gd name="T64" fmla="*/ 2147483647 w 152"/>
                <a:gd name="T65" fmla="*/ 2147483647 h 36"/>
                <a:gd name="T66" fmla="*/ 2147483647 w 152"/>
                <a:gd name="T67" fmla="*/ 2147483647 h 36"/>
                <a:gd name="T68" fmla="*/ 2147483647 w 152"/>
                <a:gd name="T69" fmla="*/ 2147483647 h 36"/>
                <a:gd name="T70" fmla="*/ 2147483647 w 152"/>
                <a:gd name="T71" fmla="*/ 2147483647 h 36"/>
                <a:gd name="T72" fmla="*/ 2147483647 w 152"/>
                <a:gd name="T73" fmla="*/ 2147483647 h 36"/>
                <a:gd name="T74" fmla="*/ 2147483647 w 152"/>
                <a:gd name="T75" fmla="*/ 2147483647 h 36"/>
                <a:gd name="T76" fmla="*/ 2147483647 w 152"/>
                <a:gd name="T77" fmla="*/ 2147483647 h 36"/>
                <a:gd name="T78" fmla="*/ 2147483647 w 152"/>
                <a:gd name="T79" fmla="*/ 2147483647 h 36"/>
                <a:gd name="T80" fmla="*/ 2147483647 w 152"/>
                <a:gd name="T81" fmla="*/ 2147483647 h 36"/>
                <a:gd name="T82" fmla="*/ 2147483647 w 152"/>
                <a:gd name="T83" fmla="*/ 2147483647 h 36"/>
                <a:gd name="T84" fmla="*/ 2147483647 w 152"/>
                <a:gd name="T85" fmla="*/ 2147483647 h 36"/>
                <a:gd name="T86" fmla="*/ 2147483647 w 152"/>
                <a:gd name="T87" fmla="*/ 2147483647 h 36"/>
                <a:gd name="T88" fmla="*/ 2147483647 w 152"/>
                <a:gd name="T89" fmla="*/ 2147483647 h 36"/>
                <a:gd name="T90" fmla="*/ 2147483647 w 152"/>
                <a:gd name="T91" fmla="*/ 2147483647 h 36"/>
                <a:gd name="T92" fmla="*/ 2147483647 w 152"/>
                <a:gd name="T93" fmla="*/ 2147483647 h 36"/>
                <a:gd name="T94" fmla="*/ 2147483647 w 152"/>
                <a:gd name="T95" fmla="*/ 2147483647 h 36"/>
                <a:gd name="T96" fmla="*/ 2147483647 w 152"/>
                <a:gd name="T97" fmla="*/ 2147483647 h 36"/>
                <a:gd name="T98" fmla="*/ 2147483647 w 152"/>
                <a:gd name="T99" fmla="*/ 2147483647 h 36"/>
                <a:gd name="T100" fmla="*/ 2147483647 w 152"/>
                <a:gd name="T101" fmla="*/ 2147483647 h 36"/>
                <a:gd name="T102" fmla="*/ 2147483647 w 152"/>
                <a:gd name="T103" fmla="*/ 2147483647 h 36"/>
                <a:gd name="T104" fmla="*/ 2147483647 w 152"/>
                <a:gd name="T105" fmla="*/ 2147483647 h 36"/>
                <a:gd name="T106" fmla="*/ 2147483647 w 152"/>
                <a:gd name="T107" fmla="*/ 2147483647 h 36"/>
                <a:gd name="T108" fmla="*/ 2147483647 w 152"/>
                <a:gd name="T109" fmla="*/ 2147483647 h 36"/>
                <a:gd name="T110" fmla="*/ 2147483647 w 152"/>
                <a:gd name="T111" fmla="*/ 2147483647 h 36"/>
                <a:gd name="T112" fmla="*/ 2147483647 w 152"/>
                <a:gd name="T113" fmla="*/ 2147483647 h 36"/>
                <a:gd name="T114" fmla="*/ 0 w 152"/>
                <a:gd name="T115" fmla="*/ 2147483647 h 36"/>
                <a:gd name="T116" fmla="*/ 2147483647 w 152"/>
                <a:gd name="T117" fmla="*/ 2147483647 h 36"/>
                <a:gd name="T118" fmla="*/ 2147483647 w 152"/>
                <a:gd name="T119" fmla="*/ 0 h 36"/>
                <a:gd name="T120" fmla="*/ 2147483647 w 152"/>
                <a:gd name="T121" fmla="*/ 0 h 36"/>
                <a:gd name="T122" fmla="*/ 2147483647 w 152"/>
                <a:gd name="T123" fmla="*/ 0 h 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52"/>
                <a:gd name="T187" fmla="*/ 0 h 36"/>
                <a:gd name="T188" fmla="*/ 152 w 152"/>
                <a:gd name="T189" fmla="*/ 36 h 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52" h="36">
                  <a:moveTo>
                    <a:pt x="13" y="0"/>
                  </a:moveTo>
                  <a:lnTo>
                    <a:pt x="13" y="0"/>
                  </a:lnTo>
                  <a:lnTo>
                    <a:pt x="17" y="2"/>
                  </a:lnTo>
                  <a:lnTo>
                    <a:pt x="21" y="2"/>
                  </a:lnTo>
                  <a:lnTo>
                    <a:pt x="25" y="3"/>
                  </a:lnTo>
                  <a:lnTo>
                    <a:pt x="29" y="3"/>
                  </a:lnTo>
                  <a:lnTo>
                    <a:pt x="34" y="5"/>
                  </a:lnTo>
                  <a:lnTo>
                    <a:pt x="38" y="7"/>
                  </a:lnTo>
                  <a:lnTo>
                    <a:pt x="44" y="9"/>
                  </a:lnTo>
                  <a:lnTo>
                    <a:pt x="49" y="9"/>
                  </a:lnTo>
                  <a:lnTo>
                    <a:pt x="55" y="11"/>
                  </a:lnTo>
                  <a:lnTo>
                    <a:pt x="61" y="13"/>
                  </a:lnTo>
                  <a:lnTo>
                    <a:pt x="68" y="15"/>
                  </a:lnTo>
                  <a:lnTo>
                    <a:pt x="74" y="15"/>
                  </a:lnTo>
                  <a:lnTo>
                    <a:pt x="82" y="17"/>
                  </a:lnTo>
                  <a:lnTo>
                    <a:pt x="87" y="17"/>
                  </a:lnTo>
                  <a:lnTo>
                    <a:pt x="93" y="17"/>
                  </a:lnTo>
                  <a:lnTo>
                    <a:pt x="99" y="17"/>
                  </a:lnTo>
                  <a:lnTo>
                    <a:pt x="106" y="17"/>
                  </a:lnTo>
                  <a:lnTo>
                    <a:pt x="110" y="15"/>
                  </a:lnTo>
                  <a:lnTo>
                    <a:pt x="116" y="15"/>
                  </a:lnTo>
                  <a:lnTo>
                    <a:pt x="122" y="15"/>
                  </a:lnTo>
                  <a:lnTo>
                    <a:pt x="127" y="15"/>
                  </a:lnTo>
                  <a:lnTo>
                    <a:pt x="133" y="15"/>
                  </a:lnTo>
                  <a:lnTo>
                    <a:pt x="137" y="15"/>
                  </a:lnTo>
                  <a:lnTo>
                    <a:pt x="141" y="13"/>
                  </a:lnTo>
                  <a:lnTo>
                    <a:pt x="144" y="13"/>
                  </a:lnTo>
                  <a:lnTo>
                    <a:pt x="148" y="13"/>
                  </a:lnTo>
                  <a:lnTo>
                    <a:pt x="152" y="15"/>
                  </a:lnTo>
                  <a:lnTo>
                    <a:pt x="150" y="15"/>
                  </a:lnTo>
                  <a:lnTo>
                    <a:pt x="146" y="19"/>
                  </a:lnTo>
                  <a:lnTo>
                    <a:pt x="143" y="21"/>
                  </a:lnTo>
                  <a:lnTo>
                    <a:pt x="139" y="22"/>
                  </a:lnTo>
                  <a:lnTo>
                    <a:pt x="135" y="22"/>
                  </a:lnTo>
                  <a:lnTo>
                    <a:pt x="131" y="24"/>
                  </a:lnTo>
                  <a:lnTo>
                    <a:pt x="125" y="26"/>
                  </a:lnTo>
                  <a:lnTo>
                    <a:pt x="120" y="28"/>
                  </a:lnTo>
                  <a:lnTo>
                    <a:pt x="114" y="30"/>
                  </a:lnTo>
                  <a:lnTo>
                    <a:pt x="108" y="30"/>
                  </a:lnTo>
                  <a:lnTo>
                    <a:pt x="103" y="32"/>
                  </a:lnTo>
                  <a:lnTo>
                    <a:pt x="97" y="34"/>
                  </a:lnTo>
                  <a:lnTo>
                    <a:pt x="89" y="34"/>
                  </a:lnTo>
                  <a:lnTo>
                    <a:pt x="84" y="36"/>
                  </a:lnTo>
                  <a:lnTo>
                    <a:pt x="76" y="34"/>
                  </a:lnTo>
                  <a:lnTo>
                    <a:pt x="70" y="34"/>
                  </a:lnTo>
                  <a:lnTo>
                    <a:pt x="63" y="34"/>
                  </a:lnTo>
                  <a:lnTo>
                    <a:pt x="57" y="34"/>
                  </a:lnTo>
                  <a:lnTo>
                    <a:pt x="51" y="32"/>
                  </a:lnTo>
                  <a:lnTo>
                    <a:pt x="44" y="30"/>
                  </a:lnTo>
                  <a:lnTo>
                    <a:pt x="38" y="28"/>
                  </a:lnTo>
                  <a:lnTo>
                    <a:pt x="34" y="28"/>
                  </a:lnTo>
                  <a:lnTo>
                    <a:pt x="29" y="26"/>
                  </a:lnTo>
                  <a:lnTo>
                    <a:pt x="23" y="24"/>
                  </a:lnTo>
                  <a:lnTo>
                    <a:pt x="19" y="22"/>
                  </a:lnTo>
                  <a:lnTo>
                    <a:pt x="13" y="22"/>
                  </a:lnTo>
                  <a:lnTo>
                    <a:pt x="8" y="19"/>
                  </a:lnTo>
                  <a:lnTo>
                    <a:pt x="2" y="15"/>
                  </a:lnTo>
                  <a:lnTo>
                    <a:pt x="0" y="9"/>
                  </a:lnTo>
                  <a:lnTo>
                    <a:pt x="6" y="3"/>
                  </a:lnTo>
                  <a:lnTo>
                    <a:pt x="10" y="0"/>
                  </a:lnTo>
                  <a:lnTo>
                    <a:pt x="13"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95" name="Freeform 15"/>
            <p:cNvSpPr>
              <a:spLocks/>
            </p:cNvSpPr>
            <p:nvPr/>
          </p:nvSpPr>
          <p:spPr bwMode="auto">
            <a:xfrm>
              <a:off x="3408347" y="6711949"/>
              <a:ext cx="77787" cy="19050"/>
            </a:xfrm>
            <a:custGeom>
              <a:avLst/>
              <a:gdLst>
                <a:gd name="T0" fmla="*/ 2147483647 w 99"/>
                <a:gd name="T1" fmla="*/ 0 h 22"/>
                <a:gd name="T2" fmla="*/ 2147483647 w 99"/>
                <a:gd name="T3" fmla="*/ 0 h 22"/>
                <a:gd name="T4" fmla="*/ 2147483647 w 99"/>
                <a:gd name="T5" fmla="*/ 0 h 22"/>
                <a:gd name="T6" fmla="*/ 2147483647 w 99"/>
                <a:gd name="T7" fmla="*/ 2147483647 h 22"/>
                <a:gd name="T8" fmla="*/ 2147483647 w 99"/>
                <a:gd name="T9" fmla="*/ 2147483647 h 22"/>
                <a:gd name="T10" fmla="*/ 2147483647 w 99"/>
                <a:gd name="T11" fmla="*/ 2147483647 h 22"/>
                <a:gd name="T12" fmla="*/ 2147483647 w 99"/>
                <a:gd name="T13" fmla="*/ 2147483647 h 22"/>
                <a:gd name="T14" fmla="*/ 2147483647 w 99"/>
                <a:gd name="T15" fmla="*/ 2147483647 h 22"/>
                <a:gd name="T16" fmla="*/ 2147483647 w 99"/>
                <a:gd name="T17" fmla="*/ 2147483647 h 22"/>
                <a:gd name="T18" fmla="*/ 2147483647 w 99"/>
                <a:gd name="T19" fmla="*/ 2147483647 h 22"/>
                <a:gd name="T20" fmla="*/ 2147483647 w 99"/>
                <a:gd name="T21" fmla="*/ 2147483647 h 22"/>
                <a:gd name="T22" fmla="*/ 2147483647 w 99"/>
                <a:gd name="T23" fmla="*/ 2147483647 h 22"/>
                <a:gd name="T24" fmla="*/ 2147483647 w 99"/>
                <a:gd name="T25" fmla="*/ 2147483647 h 22"/>
                <a:gd name="T26" fmla="*/ 2147483647 w 99"/>
                <a:gd name="T27" fmla="*/ 2147483647 h 22"/>
                <a:gd name="T28" fmla="*/ 2147483647 w 99"/>
                <a:gd name="T29" fmla="*/ 2147483647 h 22"/>
                <a:gd name="T30" fmla="*/ 2147483647 w 99"/>
                <a:gd name="T31" fmla="*/ 2147483647 h 22"/>
                <a:gd name="T32" fmla="*/ 2147483647 w 99"/>
                <a:gd name="T33" fmla="*/ 2147483647 h 22"/>
                <a:gd name="T34" fmla="*/ 2147483647 w 99"/>
                <a:gd name="T35" fmla="*/ 2147483647 h 22"/>
                <a:gd name="T36" fmla="*/ 2147483647 w 99"/>
                <a:gd name="T37" fmla="*/ 2147483647 h 22"/>
                <a:gd name="T38" fmla="*/ 2147483647 w 99"/>
                <a:gd name="T39" fmla="*/ 2147483647 h 22"/>
                <a:gd name="T40" fmla="*/ 2147483647 w 99"/>
                <a:gd name="T41" fmla="*/ 2147483647 h 22"/>
                <a:gd name="T42" fmla="*/ 2147483647 w 99"/>
                <a:gd name="T43" fmla="*/ 2147483647 h 22"/>
                <a:gd name="T44" fmla="*/ 2147483647 w 99"/>
                <a:gd name="T45" fmla="*/ 2147483647 h 22"/>
                <a:gd name="T46" fmla="*/ 2147483647 w 99"/>
                <a:gd name="T47" fmla="*/ 2147483647 h 22"/>
                <a:gd name="T48" fmla="*/ 2147483647 w 99"/>
                <a:gd name="T49" fmla="*/ 2147483647 h 22"/>
                <a:gd name="T50" fmla="*/ 2147483647 w 99"/>
                <a:gd name="T51" fmla="*/ 2147483647 h 22"/>
                <a:gd name="T52" fmla="*/ 2147483647 w 99"/>
                <a:gd name="T53" fmla="*/ 2147483647 h 22"/>
                <a:gd name="T54" fmla="*/ 2147483647 w 99"/>
                <a:gd name="T55" fmla="*/ 2147483647 h 22"/>
                <a:gd name="T56" fmla="*/ 2147483647 w 99"/>
                <a:gd name="T57" fmla="*/ 2147483647 h 22"/>
                <a:gd name="T58" fmla="*/ 2147483647 w 99"/>
                <a:gd name="T59" fmla="*/ 2147483647 h 22"/>
                <a:gd name="T60" fmla="*/ 2147483647 w 99"/>
                <a:gd name="T61" fmla="*/ 2147483647 h 22"/>
                <a:gd name="T62" fmla="*/ 2147483647 w 99"/>
                <a:gd name="T63" fmla="*/ 2147483647 h 22"/>
                <a:gd name="T64" fmla="*/ 2147483647 w 99"/>
                <a:gd name="T65" fmla="*/ 2147483647 h 22"/>
                <a:gd name="T66" fmla="*/ 2147483647 w 99"/>
                <a:gd name="T67" fmla="*/ 2147483647 h 22"/>
                <a:gd name="T68" fmla="*/ 2147483647 w 99"/>
                <a:gd name="T69" fmla="*/ 2147483647 h 22"/>
                <a:gd name="T70" fmla="*/ 2147483647 w 99"/>
                <a:gd name="T71" fmla="*/ 2147483647 h 22"/>
                <a:gd name="T72" fmla="*/ 2147483647 w 99"/>
                <a:gd name="T73" fmla="*/ 2147483647 h 22"/>
                <a:gd name="T74" fmla="*/ 2147483647 w 99"/>
                <a:gd name="T75" fmla="*/ 2147483647 h 22"/>
                <a:gd name="T76" fmla="*/ 2147483647 w 99"/>
                <a:gd name="T77" fmla="*/ 2147483647 h 22"/>
                <a:gd name="T78" fmla="*/ 2147483647 w 99"/>
                <a:gd name="T79" fmla="*/ 2147483647 h 22"/>
                <a:gd name="T80" fmla="*/ 2147483647 w 99"/>
                <a:gd name="T81" fmla="*/ 2147483647 h 22"/>
                <a:gd name="T82" fmla="*/ 2147483647 w 99"/>
                <a:gd name="T83" fmla="*/ 2147483647 h 22"/>
                <a:gd name="T84" fmla="*/ 2147483647 w 99"/>
                <a:gd name="T85" fmla="*/ 2147483647 h 22"/>
                <a:gd name="T86" fmla="*/ 2147483647 w 99"/>
                <a:gd name="T87" fmla="*/ 2147483647 h 22"/>
                <a:gd name="T88" fmla="*/ 2147483647 w 99"/>
                <a:gd name="T89" fmla="*/ 2147483647 h 22"/>
                <a:gd name="T90" fmla="*/ 2147483647 w 99"/>
                <a:gd name="T91" fmla="*/ 2147483647 h 22"/>
                <a:gd name="T92" fmla="*/ 2147483647 w 99"/>
                <a:gd name="T93" fmla="*/ 2147483647 h 22"/>
                <a:gd name="T94" fmla="*/ 0 w 99"/>
                <a:gd name="T95" fmla="*/ 2147483647 h 22"/>
                <a:gd name="T96" fmla="*/ 2147483647 w 99"/>
                <a:gd name="T97" fmla="*/ 2147483647 h 22"/>
                <a:gd name="T98" fmla="*/ 2147483647 w 99"/>
                <a:gd name="T99" fmla="*/ 2147483647 h 22"/>
                <a:gd name="T100" fmla="*/ 2147483647 w 99"/>
                <a:gd name="T101" fmla="*/ 0 h 22"/>
                <a:gd name="T102" fmla="*/ 2147483647 w 99"/>
                <a:gd name="T103" fmla="*/ 0 h 2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99"/>
                <a:gd name="T157" fmla="*/ 0 h 22"/>
                <a:gd name="T158" fmla="*/ 99 w 99"/>
                <a:gd name="T159" fmla="*/ 22 h 2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99" h="22">
                  <a:moveTo>
                    <a:pt x="5" y="0"/>
                  </a:moveTo>
                  <a:lnTo>
                    <a:pt x="5" y="0"/>
                  </a:lnTo>
                  <a:lnTo>
                    <a:pt x="9" y="0"/>
                  </a:lnTo>
                  <a:lnTo>
                    <a:pt x="15" y="1"/>
                  </a:lnTo>
                  <a:lnTo>
                    <a:pt x="23" y="1"/>
                  </a:lnTo>
                  <a:lnTo>
                    <a:pt x="26" y="1"/>
                  </a:lnTo>
                  <a:lnTo>
                    <a:pt x="30" y="3"/>
                  </a:lnTo>
                  <a:lnTo>
                    <a:pt x="34" y="3"/>
                  </a:lnTo>
                  <a:lnTo>
                    <a:pt x="38" y="3"/>
                  </a:lnTo>
                  <a:lnTo>
                    <a:pt x="43" y="3"/>
                  </a:lnTo>
                  <a:lnTo>
                    <a:pt x="47" y="5"/>
                  </a:lnTo>
                  <a:lnTo>
                    <a:pt x="51" y="5"/>
                  </a:lnTo>
                  <a:lnTo>
                    <a:pt x="57" y="5"/>
                  </a:lnTo>
                  <a:lnTo>
                    <a:pt x="61" y="5"/>
                  </a:lnTo>
                  <a:lnTo>
                    <a:pt x="64" y="5"/>
                  </a:lnTo>
                  <a:lnTo>
                    <a:pt x="68" y="5"/>
                  </a:lnTo>
                  <a:lnTo>
                    <a:pt x="72" y="5"/>
                  </a:lnTo>
                  <a:lnTo>
                    <a:pt x="76" y="3"/>
                  </a:lnTo>
                  <a:lnTo>
                    <a:pt x="80" y="3"/>
                  </a:lnTo>
                  <a:lnTo>
                    <a:pt x="83" y="3"/>
                  </a:lnTo>
                  <a:lnTo>
                    <a:pt x="85" y="3"/>
                  </a:lnTo>
                  <a:lnTo>
                    <a:pt x="91" y="3"/>
                  </a:lnTo>
                  <a:lnTo>
                    <a:pt x="95" y="5"/>
                  </a:lnTo>
                  <a:lnTo>
                    <a:pt x="99" y="5"/>
                  </a:lnTo>
                  <a:lnTo>
                    <a:pt x="99" y="7"/>
                  </a:lnTo>
                  <a:lnTo>
                    <a:pt x="95" y="9"/>
                  </a:lnTo>
                  <a:lnTo>
                    <a:pt x="91" y="11"/>
                  </a:lnTo>
                  <a:lnTo>
                    <a:pt x="87" y="13"/>
                  </a:lnTo>
                  <a:lnTo>
                    <a:pt x="81" y="17"/>
                  </a:lnTo>
                  <a:lnTo>
                    <a:pt x="76" y="19"/>
                  </a:lnTo>
                  <a:lnTo>
                    <a:pt x="68" y="21"/>
                  </a:lnTo>
                  <a:lnTo>
                    <a:pt x="61" y="22"/>
                  </a:lnTo>
                  <a:lnTo>
                    <a:pt x="57" y="22"/>
                  </a:lnTo>
                  <a:lnTo>
                    <a:pt x="53" y="22"/>
                  </a:lnTo>
                  <a:lnTo>
                    <a:pt x="47" y="22"/>
                  </a:lnTo>
                  <a:lnTo>
                    <a:pt x="43" y="22"/>
                  </a:lnTo>
                  <a:lnTo>
                    <a:pt x="38" y="22"/>
                  </a:lnTo>
                  <a:lnTo>
                    <a:pt x="34" y="22"/>
                  </a:lnTo>
                  <a:lnTo>
                    <a:pt x="30" y="22"/>
                  </a:lnTo>
                  <a:lnTo>
                    <a:pt x="26" y="22"/>
                  </a:lnTo>
                  <a:lnTo>
                    <a:pt x="23" y="21"/>
                  </a:lnTo>
                  <a:lnTo>
                    <a:pt x="17" y="21"/>
                  </a:lnTo>
                  <a:lnTo>
                    <a:pt x="15" y="19"/>
                  </a:lnTo>
                  <a:lnTo>
                    <a:pt x="11" y="19"/>
                  </a:lnTo>
                  <a:lnTo>
                    <a:pt x="5" y="17"/>
                  </a:lnTo>
                  <a:lnTo>
                    <a:pt x="4" y="15"/>
                  </a:lnTo>
                  <a:lnTo>
                    <a:pt x="0" y="9"/>
                  </a:lnTo>
                  <a:lnTo>
                    <a:pt x="2" y="5"/>
                  </a:lnTo>
                  <a:lnTo>
                    <a:pt x="4" y="1"/>
                  </a:lnTo>
                  <a:lnTo>
                    <a:pt x="5"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96" name="Freeform 16"/>
            <p:cNvSpPr>
              <a:spLocks/>
            </p:cNvSpPr>
            <p:nvPr/>
          </p:nvSpPr>
          <p:spPr bwMode="auto">
            <a:xfrm>
              <a:off x="3816334" y="6483349"/>
              <a:ext cx="47625" cy="65087"/>
            </a:xfrm>
            <a:custGeom>
              <a:avLst/>
              <a:gdLst>
                <a:gd name="T0" fmla="*/ 2147483647 w 59"/>
                <a:gd name="T1" fmla="*/ 2147483647 h 81"/>
                <a:gd name="T2" fmla="*/ 2147483647 w 59"/>
                <a:gd name="T3" fmla="*/ 2147483647 h 81"/>
                <a:gd name="T4" fmla="*/ 2147483647 w 59"/>
                <a:gd name="T5" fmla="*/ 2147483647 h 81"/>
                <a:gd name="T6" fmla="*/ 2147483647 w 59"/>
                <a:gd name="T7" fmla="*/ 2147483647 h 81"/>
                <a:gd name="T8" fmla="*/ 2147483647 w 59"/>
                <a:gd name="T9" fmla="*/ 2147483647 h 81"/>
                <a:gd name="T10" fmla="*/ 2147483647 w 59"/>
                <a:gd name="T11" fmla="*/ 2147483647 h 81"/>
                <a:gd name="T12" fmla="*/ 2147483647 w 59"/>
                <a:gd name="T13" fmla="*/ 2147483647 h 81"/>
                <a:gd name="T14" fmla="*/ 2147483647 w 59"/>
                <a:gd name="T15" fmla="*/ 2147483647 h 81"/>
                <a:gd name="T16" fmla="*/ 2147483647 w 59"/>
                <a:gd name="T17" fmla="*/ 2147483647 h 81"/>
                <a:gd name="T18" fmla="*/ 2147483647 w 59"/>
                <a:gd name="T19" fmla="*/ 2147483647 h 81"/>
                <a:gd name="T20" fmla="*/ 2147483647 w 59"/>
                <a:gd name="T21" fmla="*/ 2147483647 h 81"/>
                <a:gd name="T22" fmla="*/ 2147483647 w 59"/>
                <a:gd name="T23" fmla="*/ 2147483647 h 81"/>
                <a:gd name="T24" fmla="*/ 2147483647 w 59"/>
                <a:gd name="T25" fmla="*/ 2147483647 h 81"/>
                <a:gd name="T26" fmla="*/ 2147483647 w 59"/>
                <a:gd name="T27" fmla="*/ 2147483647 h 81"/>
                <a:gd name="T28" fmla="*/ 2147483647 w 59"/>
                <a:gd name="T29" fmla="*/ 2147483647 h 81"/>
                <a:gd name="T30" fmla="*/ 2147483647 w 59"/>
                <a:gd name="T31" fmla="*/ 2147483647 h 81"/>
                <a:gd name="T32" fmla="*/ 2147483647 w 59"/>
                <a:gd name="T33" fmla="*/ 2147483647 h 81"/>
                <a:gd name="T34" fmla="*/ 2147483647 w 59"/>
                <a:gd name="T35" fmla="*/ 2147483647 h 81"/>
                <a:gd name="T36" fmla="*/ 2147483647 w 59"/>
                <a:gd name="T37" fmla="*/ 2147483647 h 81"/>
                <a:gd name="T38" fmla="*/ 2147483647 w 59"/>
                <a:gd name="T39" fmla="*/ 2147483647 h 81"/>
                <a:gd name="T40" fmla="*/ 2147483647 w 59"/>
                <a:gd name="T41" fmla="*/ 2147483647 h 81"/>
                <a:gd name="T42" fmla="*/ 2147483647 w 59"/>
                <a:gd name="T43" fmla="*/ 2147483647 h 81"/>
                <a:gd name="T44" fmla="*/ 2147483647 w 59"/>
                <a:gd name="T45" fmla="*/ 2147483647 h 81"/>
                <a:gd name="T46" fmla="*/ 2147483647 w 59"/>
                <a:gd name="T47" fmla="*/ 2147483647 h 81"/>
                <a:gd name="T48" fmla="*/ 2147483647 w 59"/>
                <a:gd name="T49" fmla="*/ 2147483647 h 81"/>
                <a:gd name="T50" fmla="*/ 2147483647 w 59"/>
                <a:gd name="T51" fmla="*/ 2147483647 h 81"/>
                <a:gd name="T52" fmla="*/ 2147483647 w 59"/>
                <a:gd name="T53" fmla="*/ 2147483647 h 81"/>
                <a:gd name="T54" fmla="*/ 2147483647 w 59"/>
                <a:gd name="T55" fmla="*/ 2147483647 h 81"/>
                <a:gd name="T56" fmla="*/ 2147483647 w 59"/>
                <a:gd name="T57" fmla="*/ 2147483647 h 81"/>
                <a:gd name="T58" fmla="*/ 2147483647 w 59"/>
                <a:gd name="T59" fmla="*/ 2147483647 h 81"/>
                <a:gd name="T60" fmla="*/ 2147483647 w 59"/>
                <a:gd name="T61" fmla="*/ 2147483647 h 81"/>
                <a:gd name="T62" fmla="*/ 2147483647 w 59"/>
                <a:gd name="T63" fmla="*/ 2147483647 h 81"/>
                <a:gd name="T64" fmla="*/ 2147483647 w 59"/>
                <a:gd name="T65" fmla="*/ 2147483647 h 81"/>
                <a:gd name="T66" fmla="*/ 2147483647 w 59"/>
                <a:gd name="T67" fmla="*/ 2147483647 h 81"/>
                <a:gd name="T68" fmla="*/ 2147483647 w 59"/>
                <a:gd name="T69" fmla="*/ 2147483647 h 81"/>
                <a:gd name="T70" fmla="*/ 2147483647 w 59"/>
                <a:gd name="T71" fmla="*/ 2147483647 h 81"/>
                <a:gd name="T72" fmla="*/ 2147483647 w 59"/>
                <a:gd name="T73" fmla="*/ 2147483647 h 81"/>
                <a:gd name="T74" fmla="*/ 0 w 59"/>
                <a:gd name="T75" fmla="*/ 2147483647 h 81"/>
                <a:gd name="T76" fmla="*/ 0 w 59"/>
                <a:gd name="T77" fmla="*/ 2147483647 h 81"/>
                <a:gd name="T78" fmla="*/ 0 w 59"/>
                <a:gd name="T79" fmla="*/ 2147483647 h 81"/>
                <a:gd name="T80" fmla="*/ 0 w 59"/>
                <a:gd name="T81" fmla="*/ 2147483647 h 81"/>
                <a:gd name="T82" fmla="*/ 0 w 59"/>
                <a:gd name="T83" fmla="*/ 2147483647 h 81"/>
                <a:gd name="T84" fmla="*/ 0 w 59"/>
                <a:gd name="T85" fmla="*/ 2147483647 h 81"/>
                <a:gd name="T86" fmla="*/ 0 w 59"/>
                <a:gd name="T87" fmla="*/ 2147483647 h 81"/>
                <a:gd name="T88" fmla="*/ 0 w 59"/>
                <a:gd name="T89" fmla="*/ 2147483647 h 81"/>
                <a:gd name="T90" fmla="*/ 0 w 59"/>
                <a:gd name="T91" fmla="*/ 2147483647 h 81"/>
                <a:gd name="T92" fmla="*/ 0 w 59"/>
                <a:gd name="T93" fmla="*/ 2147483647 h 81"/>
                <a:gd name="T94" fmla="*/ 2147483647 w 59"/>
                <a:gd name="T95" fmla="*/ 2147483647 h 81"/>
                <a:gd name="T96" fmla="*/ 2147483647 w 59"/>
                <a:gd name="T97" fmla="*/ 2147483647 h 81"/>
                <a:gd name="T98" fmla="*/ 2147483647 w 59"/>
                <a:gd name="T99" fmla="*/ 0 h 81"/>
                <a:gd name="T100" fmla="*/ 2147483647 w 59"/>
                <a:gd name="T101" fmla="*/ 2147483647 h 81"/>
                <a:gd name="T102" fmla="*/ 2147483647 w 59"/>
                <a:gd name="T103" fmla="*/ 2147483647 h 81"/>
                <a:gd name="T104" fmla="*/ 2147483647 w 59"/>
                <a:gd name="T105" fmla="*/ 2147483647 h 81"/>
                <a:gd name="T106" fmla="*/ 2147483647 w 59"/>
                <a:gd name="T107" fmla="*/ 2147483647 h 8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9"/>
                <a:gd name="T163" fmla="*/ 0 h 81"/>
                <a:gd name="T164" fmla="*/ 59 w 59"/>
                <a:gd name="T165" fmla="*/ 81 h 8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9" h="81">
                  <a:moveTo>
                    <a:pt x="15" y="5"/>
                  </a:moveTo>
                  <a:lnTo>
                    <a:pt x="15" y="7"/>
                  </a:lnTo>
                  <a:lnTo>
                    <a:pt x="15" y="11"/>
                  </a:lnTo>
                  <a:lnTo>
                    <a:pt x="15" y="13"/>
                  </a:lnTo>
                  <a:lnTo>
                    <a:pt x="15" y="19"/>
                  </a:lnTo>
                  <a:lnTo>
                    <a:pt x="15" y="22"/>
                  </a:lnTo>
                  <a:lnTo>
                    <a:pt x="15" y="26"/>
                  </a:lnTo>
                  <a:lnTo>
                    <a:pt x="15" y="30"/>
                  </a:lnTo>
                  <a:lnTo>
                    <a:pt x="15" y="36"/>
                  </a:lnTo>
                  <a:lnTo>
                    <a:pt x="17" y="39"/>
                  </a:lnTo>
                  <a:lnTo>
                    <a:pt x="17" y="43"/>
                  </a:lnTo>
                  <a:lnTo>
                    <a:pt x="19" y="47"/>
                  </a:lnTo>
                  <a:lnTo>
                    <a:pt x="21" y="51"/>
                  </a:lnTo>
                  <a:lnTo>
                    <a:pt x="21" y="55"/>
                  </a:lnTo>
                  <a:lnTo>
                    <a:pt x="22" y="58"/>
                  </a:lnTo>
                  <a:lnTo>
                    <a:pt x="28" y="64"/>
                  </a:lnTo>
                  <a:lnTo>
                    <a:pt x="34" y="68"/>
                  </a:lnTo>
                  <a:lnTo>
                    <a:pt x="40" y="70"/>
                  </a:lnTo>
                  <a:lnTo>
                    <a:pt x="45" y="72"/>
                  </a:lnTo>
                  <a:lnTo>
                    <a:pt x="49" y="72"/>
                  </a:lnTo>
                  <a:lnTo>
                    <a:pt x="55" y="72"/>
                  </a:lnTo>
                  <a:lnTo>
                    <a:pt x="57" y="72"/>
                  </a:lnTo>
                  <a:lnTo>
                    <a:pt x="59" y="74"/>
                  </a:lnTo>
                  <a:lnTo>
                    <a:pt x="57" y="76"/>
                  </a:lnTo>
                  <a:lnTo>
                    <a:pt x="53" y="77"/>
                  </a:lnTo>
                  <a:lnTo>
                    <a:pt x="45" y="79"/>
                  </a:lnTo>
                  <a:lnTo>
                    <a:pt x="41" y="81"/>
                  </a:lnTo>
                  <a:lnTo>
                    <a:pt x="32" y="81"/>
                  </a:lnTo>
                  <a:lnTo>
                    <a:pt x="26" y="79"/>
                  </a:lnTo>
                  <a:lnTo>
                    <a:pt x="19" y="77"/>
                  </a:lnTo>
                  <a:lnTo>
                    <a:pt x="13" y="74"/>
                  </a:lnTo>
                  <a:lnTo>
                    <a:pt x="9" y="70"/>
                  </a:lnTo>
                  <a:lnTo>
                    <a:pt x="7" y="68"/>
                  </a:lnTo>
                  <a:lnTo>
                    <a:pt x="5" y="62"/>
                  </a:lnTo>
                  <a:lnTo>
                    <a:pt x="3" y="58"/>
                  </a:lnTo>
                  <a:lnTo>
                    <a:pt x="2" y="55"/>
                  </a:lnTo>
                  <a:lnTo>
                    <a:pt x="2" y="51"/>
                  </a:lnTo>
                  <a:lnTo>
                    <a:pt x="0" y="45"/>
                  </a:lnTo>
                  <a:lnTo>
                    <a:pt x="0" y="41"/>
                  </a:lnTo>
                  <a:lnTo>
                    <a:pt x="0" y="36"/>
                  </a:lnTo>
                  <a:lnTo>
                    <a:pt x="0" y="30"/>
                  </a:lnTo>
                  <a:lnTo>
                    <a:pt x="0" y="26"/>
                  </a:lnTo>
                  <a:lnTo>
                    <a:pt x="0" y="20"/>
                  </a:lnTo>
                  <a:lnTo>
                    <a:pt x="0" y="17"/>
                  </a:lnTo>
                  <a:lnTo>
                    <a:pt x="0" y="13"/>
                  </a:lnTo>
                  <a:lnTo>
                    <a:pt x="0" y="9"/>
                  </a:lnTo>
                  <a:lnTo>
                    <a:pt x="0" y="7"/>
                  </a:lnTo>
                  <a:lnTo>
                    <a:pt x="2" y="3"/>
                  </a:lnTo>
                  <a:lnTo>
                    <a:pt x="3" y="1"/>
                  </a:lnTo>
                  <a:lnTo>
                    <a:pt x="7" y="0"/>
                  </a:lnTo>
                  <a:lnTo>
                    <a:pt x="9" y="1"/>
                  </a:lnTo>
                  <a:lnTo>
                    <a:pt x="13" y="3"/>
                  </a:lnTo>
                  <a:lnTo>
                    <a:pt x="15" y="5"/>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97" name="Freeform 17"/>
            <p:cNvSpPr>
              <a:spLocks/>
            </p:cNvSpPr>
            <p:nvPr/>
          </p:nvSpPr>
          <p:spPr bwMode="auto">
            <a:xfrm>
              <a:off x="3781409" y="6511924"/>
              <a:ext cx="52387" cy="53975"/>
            </a:xfrm>
            <a:custGeom>
              <a:avLst/>
              <a:gdLst>
                <a:gd name="T0" fmla="*/ 2147483647 w 65"/>
                <a:gd name="T1" fmla="*/ 2147483647 h 68"/>
                <a:gd name="T2" fmla="*/ 2147483647 w 65"/>
                <a:gd name="T3" fmla="*/ 2147483647 h 68"/>
                <a:gd name="T4" fmla="*/ 2147483647 w 65"/>
                <a:gd name="T5" fmla="*/ 2147483647 h 68"/>
                <a:gd name="T6" fmla="*/ 2147483647 w 65"/>
                <a:gd name="T7" fmla="*/ 2147483647 h 68"/>
                <a:gd name="T8" fmla="*/ 2147483647 w 65"/>
                <a:gd name="T9" fmla="*/ 2147483647 h 68"/>
                <a:gd name="T10" fmla="*/ 2147483647 w 65"/>
                <a:gd name="T11" fmla="*/ 2147483647 h 68"/>
                <a:gd name="T12" fmla="*/ 2147483647 w 65"/>
                <a:gd name="T13" fmla="*/ 2147483647 h 68"/>
                <a:gd name="T14" fmla="*/ 2147483647 w 65"/>
                <a:gd name="T15" fmla="*/ 2147483647 h 68"/>
                <a:gd name="T16" fmla="*/ 2147483647 w 65"/>
                <a:gd name="T17" fmla="*/ 2147483647 h 68"/>
                <a:gd name="T18" fmla="*/ 2147483647 w 65"/>
                <a:gd name="T19" fmla="*/ 2147483647 h 68"/>
                <a:gd name="T20" fmla="*/ 2147483647 w 65"/>
                <a:gd name="T21" fmla="*/ 2147483647 h 68"/>
                <a:gd name="T22" fmla="*/ 2147483647 w 65"/>
                <a:gd name="T23" fmla="*/ 2147483647 h 68"/>
                <a:gd name="T24" fmla="*/ 2147483647 w 65"/>
                <a:gd name="T25" fmla="*/ 2147483647 h 68"/>
                <a:gd name="T26" fmla="*/ 2147483647 w 65"/>
                <a:gd name="T27" fmla="*/ 2147483647 h 68"/>
                <a:gd name="T28" fmla="*/ 2147483647 w 65"/>
                <a:gd name="T29" fmla="*/ 2147483647 h 68"/>
                <a:gd name="T30" fmla="*/ 2147483647 w 65"/>
                <a:gd name="T31" fmla="*/ 2147483647 h 68"/>
                <a:gd name="T32" fmla="*/ 2147483647 w 65"/>
                <a:gd name="T33" fmla="*/ 2147483647 h 68"/>
                <a:gd name="T34" fmla="*/ 2147483647 w 65"/>
                <a:gd name="T35" fmla="*/ 2147483647 h 68"/>
                <a:gd name="T36" fmla="*/ 2147483647 w 65"/>
                <a:gd name="T37" fmla="*/ 2147483647 h 68"/>
                <a:gd name="T38" fmla="*/ 2147483647 w 65"/>
                <a:gd name="T39" fmla="*/ 2147483647 h 68"/>
                <a:gd name="T40" fmla="*/ 2147483647 w 65"/>
                <a:gd name="T41" fmla="*/ 2147483647 h 68"/>
                <a:gd name="T42" fmla="*/ 2147483647 w 65"/>
                <a:gd name="T43" fmla="*/ 2147483647 h 68"/>
                <a:gd name="T44" fmla="*/ 2147483647 w 65"/>
                <a:gd name="T45" fmla="*/ 2147483647 h 68"/>
                <a:gd name="T46" fmla="*/ 2147483647 w 65"/>
                <a:gd name="T47" fmla="*/ 2147483647 h 68"/>
                <a:gd name="T48" fmla="*/ 2147483647 w 65"/>
                <a:gd name="T49" fmla="*/ 2147483647 h 68"/>
                <a:gd name="T50" fmla="*/ 2147483647 w 65"/>
                <a:gd name="T51" fmla="*/ 2147483647 h 68"/>
                <a:gd name="T52" fmla="*/ 2147483647 w 65"/>
                <a:gd name="T53" fmla="*/ 2147483647 h 68"/>
                <a:gd name="T54" fmla="*/ 2147483647 w 65"/>
                <a:gd name="T55" fmla="*/ 2147483647 h 68"/>
                <a:gd name="T56" fmla="*/ 2147483647 w 65"/>
                <a:gd name="T57" fmla="*/ 2147483647 h 68"/>
                <a:gd name="T58" fmla="*/ 2147483647 w 65"/>
                <a:gd name="T59" fmla="*/ 2147483647 h 68"/>
                <a:gd name="T60" fmla="*/ 2147483647 w 65"/>
                <a:gd name="T61" fmla="*/ 2147483647 h 68"/>
                <a:gd name="T62" fmla="*/ 0 w 65"/>
                <a:gd name="T63" fmla="*/ 2147483647 h 68"/>
                <a:gd name="T64" fmla="*/ 0 w 65"/>
                <a:gd name="T65" fmla="*/ 2147483647 h 68"/>
                <a:gd name="T66" fmla="*/ 0 w 65"/>
                <a:gd name="T67" fmla="*/ 2147483647 h 68"/>
                <a:gd name="T68" fmla="*/ 2147483647 w 65"/>
                <a:gd name="T69" fmla="*/ 2147483647 h 68"/>
                <a:gd name="T70" fmla="*/ 2147483647 w 65"/>
                <a:gd name="T71" fmla="*/ 0 h 68"/>
                <a:gd name="T72" fmla="*/ 2147483647 w 65"/>
                <a:gd name="T73" fmla="*/ 0 h 68"/>
                <a:gd name="T74" fmla="*/ 2147483647 w 65"/>
                <a:gd name="T75" fmla="*/ 2147483647 h 68"/>
                <a:gd name="T76" fmla="*/ 2147483647 w 65"/>
                <a:gd name="T77" fmla="*/ 2147483647 h 68"/>
                <a:gd name="T78" fmla="*/ 2147483647 w 65"/>
                <a:gd name="T79" fmla="*/ 2147483647 h 6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5"/>
                <a:gd name="T121" fmla="*/ 0 h 68"/>
                <a:gd name="T122" fmla="*/ 65 w 65"/>
                <a:gd name="T123" fmla="*/ 68 h 6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5" h="68">
                  <a:moveTo>
                    <a:pt x="17" y="5"/>
                  </a:moveTo>
                  <a:lnTo>
                    <a:pt x="15" y="5"/>
                  </a:lnTo>
                  <a:lnTo>
                    <a:pt x="15" y="7"/>
                  </a:lnTo>
                  <a:lnTo>
                    <a:pt x="15" y="11"/>
                  </a:lnTo>
                  <a:lnTo>
                    <a:pt x="15" y="17"/>
                  </a:lnTo>
                  <a:lnTo>
                    <a:pt x="15" y="21"/>
                  </a:lnTo>
                  <a:lnTo>
                    <a:pt x="17" y="28"/>
                  </a:lnTo>
                  <a:lnTo>
                    <a:pt x="19" y="34"/>
                  </a:lnTo>
                  <a:lnTo>
                    <a:pt x="25" y="40"/>
                  </a:lnTo>
                  <a:lnTo>
                    <a:pt x="30" y="45"/>
                  </a:lnTo>
                  <a:lnTo>
                    <a:pt x="36" y="51"/>
                  </a:lnTo>
                  <a:lnTo>
                    <a:pt x="44" y="55"/>
                  </a:lnTo>
                  <a:lnTo>
                    <a:pt x="49" y="59"/>
                  </a:lnTo>
                  <a:lnTo>
                    <a:pt x="55" y="60"/>
                  </a:lnTo>
                  <a:lnTo>
                    <a:pt x="61" y="64"/>
                  </a:lnTo>
                  <a:lnTo>
                    <a:pt x="65" y="66"/>
                  </a:lnTo>
                  <a:lnTo>
                    <a:pt x="65" y="68"/>
                  </a:lnTo>
                  <a:lnTo>
                    <a:pt x="63" y="68"/>
                  </a:lnTo>
                  <a:lnTo>
                    <a:pt x="59" y="68"/>
                  </a:lnTo>
                  <a:lnTo>
                    <a:pt x="53" y="66"/>
                  </a:lnTo>
                  <a:lnTo>
                    <a:pt x="47" y="66"/>
                  </a:lnTo>
                  <a:lnTo>
                    <a:pt x="42" y="64"/>
                  </a:lnTo>
                  <a:lnTo>
                    <a:pt x="38" y="62"/>
                  </a:lnTo>
                  <a:lnTo>
                    <a:pt x="34" y="60"/>
                  </a:lnTo>
                  <a:lnTo>
                    <a:pt x="30" y="59"/>
                  </a:lnTo>
                  <a:lnTo>
                    <a:pt x="23" y="55"/>
                  </a:lnTo>
                  <a:lnTo>
                    <a:pt x="17" y="51"/>
                  </a:lnTo>
                  <a:lnTo>
                    <a:pt x="11" y="43"/>
                  </a:lnTo>
                  <a:lnTo>
                    <a:pt x="8" y="38"/>
                  </a:lnTo>
                  <a:lnTo>
                    <a:pt x="4" y="30"/>
                  </a:lnTo>
                  <a:lnTo>
                    <a:pt x="2" y="22"/>
                  </a:lnTo>
                  <a:lnTo>
                    <a:pt x="0" y="17"/>
                  </a:lnTo>
                  <a:lnTo>
                    <a:pt x="0" y="11"/>
                  </a:lnTo>
                  <a:lnTo>
                    <a:pt x="0" y="5"/>
                  </a:lnTo>
                  <a:lnTo>
                    <a:pt x="2" y="3"/>
                  </a:lnTo>
                  <a:lnTo>
                    <a:pt x="6" y="0"/>
                  </a:lnTo>
                  <a:lnTo>
                    <a:pt x="11" y="0"/>
                  </a:lnTo>
                  <a:lnTo>
                    <a:pt x="15" y="3"/>
                  </a:lnTo>
                  <a:lnTo>
                    <a:pt x="17" y="5"/>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98" name="Freeform 18"/>
            <p:cNvSpPr>
              <a:spLocks/>
            </p:cNvSpPr>
            <p:nvPr/>
          </p:nvSpPr>
          <p:spPr bwMode="auto">
            <a:xfrm>
              <a:off x="3708384" y="6530974"/>
              <a:ext cx="85725" cy="77787"/>
            </a:xfrm>
            <a:custGeom>
              <a:avLst/>
              <a:gdLst>
                <a:gd name="T0" fmla="*/ 2147483647 w 108"/>
                <a:gd name="T1" fmla="*/ 2147483647 h 97"/>
                <a:gd name="T2" fmla="*/ 2147483647 w 108"/>
                <a:gd name="T3" fmla="*/ 2147483647 h 97"/>
                <a:gd name="T4" fmla="*/ 2147483647 w 108"/>
                <a:gd name="T5" fmla="*/ 2147483647 h 97"/>
                <a:gd name="T6" fmla="*/ 2147483647 w 108"/>
                <a:gd name="T7" fmla="*/ 2147483647 h 97"/>
                <a:gd name="T8" fmla="*/ 2147483647 w 108"/>
                <a:gd name="T9" fmla="*/ 2147483647 h 97"/>
                <a:gd name="T10" fmla="*/ 2147483647 w 108"/>
                <a:gd name="T11" fmla="*/ 2147483647 h 97"/>
                <a:gd name="T12" fmla="*/ 2147483647 w 108"/>
                <a:gd name="T13" fmla="*/ 2147483647 h 97"/>
                <a:gd name="T14" fmla="*/ 2147483647 w 108"/>
                <a:gd name="T15" fmla="*/ 2147483647 h 97"/>
                <a:gd name="T16" fmla="*/ 2147483647 w 108"/>
                <a:gd name="T17" fmla="*/ 2147483647 h 97"/>
                <a:gd name="T18" fmla="*/ 2147483647 w 108"/>
                <a:gd name="T19" fmla="*/ 2147483647 h 97"/>
                <a:gd name="T20" fmla="*/ 2147483647 w 108"/>
                <a:gd name="T21" fmla="*/ 2147483647 h 97"/>
                <a:gd name="T22" fmla="*/ 2147483647 w 108"/>
                <a:gd name="T23" fmla="*/ 2147483647 h 97"/>
                <a:gd name="T24" fmla="*/ 2147483647 w 108"/>
                <a:gd name="T25" fmla="*/ 2147483647 h 97"/>
                <a:gd name="T26" fmla="*/ 2147483647 w 108"/>
                <a:gd name="T27" fmla="*/ 2147483647 h 97"/>
                <a:gd name="T28" fmla="*/ 2147483647 w 108"/>
                <a:gd name="T29" fmla="*/ 2147483647 h 97"/>
                <a:gd name="T30" fmla="*/ 2147483647 w 108"/>
                <a:gd name="T31" fmla="*/ 2147483647 h 97"/>
                <a:gd name="T32" fmla="*/ 2147483647 w 108"/>
                <a:gd name="T33" fmla="*/ 2147483647 h 97"/>
                <a:gd name="T34" fmla="*/ 2147483647 w 108"/>
                <a:gd name="T35" fmla="*/ 2147483647 h 97"/>
                <a:gd name="T36" fmla="*/ 2147483647 w 108"/>
                <a:gd name="T37" fmla="*/ 2147483647 h 97"/>
                <a:gd name="T38" fmla="*/ 2147483647 w 108"/>
                <a:gd name="T39" fmla="*/ 2147483647 h 97"/>
                <a:gd name="T40" fmla="*/ 2147483647 w 108"/>
                <a:gd name="T41" fmla="*/ 2147483647 h 97"/>
                <a:gd name="T42" fmla="*/ 2147483647 w 108"/>
                <a:gd name="T43" fmla="*/ 2147483647 h 97"/>
                <a:gd name="T44" fmla="*/ 2147483647 w 108"/>
                <a:gd name="T45" fmla="*/ 2147483647 h 97"/>
                <a:gd name="T46" fmla="*/ 2147483647 w 108"/>
                <a:gd name="T47" fmla="*/ 2147483647 h 97"/>
                <a:gd name="T48" fmla="*/ 2147483647 w 108"/>
                <a:gd name="T49" fmla="*/ 2147483647 h 97"/>
                <a:gd name="T50" fmla="*/ 0 w 108"/>
                <a:gd name="T51" fmla="*/ 2147483647 h 97"/>
                <a:gd name="T52" fmla="*/ 0 w 108"/>
                <a:gd name="T53" fmla="*/ 2147483647 h 97"/>
                <a:gd name="T54" fmla="*/ 0 w 108"/>
                <a:gd name="T55" fmla="*/ 2147483647 h 97"/>
                <a:gd name="T56" fmla="*/ 2147483647 w 108"/>
                <a:gd name="T57" fmla="*/ 2147483647 h 97"/>
                <a:gd name="T58" fmla="*/ 2147483647 w 108"/>
                <a:gd name="T59" fmla="*/ 0 h 97"/>
                <a:gd name="T60" fmla="*/ 2147483647 w 108"/>
                <a:gd name="T61" fmla="*/ 2147483647 h 97"/>
                <a:gd name="T62" fmla="*/ 2147483647 w 108"/>
                <a:gd name="T63" fmla="*/ 2147483647 h 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8"/>
                <a:gd name="T97" fmla="*/ 0 h 97"/>
                <a:gd name="T98" fmla="*/ 108 w 108"/>
                <a:gd name="T99" fmla="*/ 97 h 9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8" h="97">
                  <a:moveTo>
                    <a:pt x="19" y="8"/>
                  </a:moveTo>
                  <a:lnTo>
                    <a:pt x="19" y="10"/>
                  </a:lnTo>
                  <a:lnTo>
                    <a:pt x="19" y="14"/>
                  </a:lnTo>
                  <a:lnTo>
                    <a:pt x="21" y="17"/>
                  </a:lnTo>
                  <a:lnTo>
                    <a:pt x="25" y="25"/>
                  </a:lnTo>
                  <a:lnTo>
                    <a:pt x="25" y="29"/>
                  </a:lnTo>
                  <a:lnTo>
                    <a:pt x="28" y="33"/>
                  </a:lnTo>
                  <a:lnTo>
                    <a:pt x="30" y="36"/>
                  </a:lnTo>
                  <a:lnTo>
                    <a:pt x="32" y="42"/>
                  </a:lnTo>
                  <a:lnTo>
                    <a:pt x="34" y="46"/>
                  </a:lnTo>
                  <a:lnTo>
                    <a:pt x="38" y="50"/>
                  </a:lnTo>
                  <a:lnTo>
                    <a:pt x="42" y="54"/>
                  </a:lnTo>
                  <a:lnTo>
                    <a:pt x="47" y="59"/>
                  </a:lnTo>
                  <a:lnTo>
                    <a:pt x="51" y="63"/>
                  </a:lnTo>
                  <a:lnTo>
                    <a:pt x="55" y="65"/>
                  </a:lnTo>
                  <a:lnTo>
                    <a:pt x="61" y="69"/>
                  </a:lnTo>
                  <a:lnTo>
                    <a:pt x="66" y="73"/>
                  </a:lnTo>
                  <a:lnTo>
                    <a:pt x="70" y="76"/>
                  </a:lnTo>
                  <a:lnTo>
                    <a:pt x="76" y="78"/>
                  </a:lnTo>
                  <a:lnTo>
                    <a:pt x="80" y="82"/>
                  </a:lnTo>
                  <a:lnTo>
                    <a:pt x="85" y="84"/>
                  </a:lnTo>
                  <a:lnTo>
                    <a:pt x="91" y="86"/>
                  </a:lnTo>
                  <a:lnTo>
                    <a:pt x="95" y="88"/>
                  </a:lnTo>
                  <a:lnTo>
                    <a:pt x="99" y="90"/>
                  </a:lnTo>
                  <a:lnTo>
                    <a:pt x="102" y="92"/>
                  </a:lnTo>
                  <a:lnTo>
                    <a:pt x="106" y="95"/>
                  </a:lnTo>
                  <a:lnTo>
                    <a:pt x="108" y="97"/>
                  </a:lnTo>
                  <a:lnTo>
                    <a:pt x="106" y="97"/>
                  </a:lnTo>
                  <a:lnTo>
                    <a:pt x="102" y="97"/>
                  </a:lnTo>
                  <a:lnTo>
                    <a:pt x="99" y="97"/>
                  </a:lnTo>
                  <a:lnTo>
                    <a:pt x="97" y="97"/>
                  </a:lnTo>
                  <a:lnTo>
                    <a:pt x="91" y="97"/>
                  </a:lnTo>
                  <a:lnTo>
                    <a:pt x="85" y="97"/>
                  </a:lnTo>
                  <a:lnTo>
                    <a:pt x="80" y="95"/>
                  </a:lnTo>
                  <a:lnTo>
                    <a:pt x="76" y="95"/>
                  </a:lnTo>
                  <a:lnTo>
                    <a:pt x="68" y="94"/>
                  </a:lnTo>
                  <a:lnTo>
                    <a:pt x="63" y="92"/>
                  </a:lnTo>
                  <a:lnTo>
                    <a:pt x="57" y="88"/>
                  </a:lnTo>
                  <a:lnTo>
                    <a:pt x="51" y="86"/>
                  </a:lnTo>
                  <a:lnTo>
                    <a:pt x="44" y="84"/>
                  </a:lnTo>
                  <a:lnTo>
                    <a:pt x="38" y="80"/>
                  </a:lnTo>
                  <a:lnTo>
                    <a:pt x="34" y="76"/>
                  </a:lnTo>
                  <a:lnTo>
                    <a:pt x="28" y="75"/>
                  </a:lnTo>
                  <a:lnTo>
                    <a:pt x="23" y="69"/>
                  </a:lnTo>
                  <a:lnTo>
                    <a:pt x="19" y="65"/>
                  </a:lnTo>
                  <a:lnTo>
                    <a:pt x="15" y="59"/>
                  </a:lnTo>
                  <a:lnTo>
                    <a:pt x="11" y="56"/>
                  </a:lnTo>
                  <a:lnTo>
                    <a:pt x="7" y="50"/>
                  </a:lnTo>
                  <a:lnTo>
                    <a:pt x="6" y="44"/>
                  </a:lnTo>
                  <a:lnTo>
                    <a:pt x="4" y="40"/>
                  </a:lnTo>
                  <a:lnTo>
                    <a:pt x="2" y="35"/>
                  </a:lnTo>
                  <a:lnTo>
                    <a:pt x="0" y="31"/>
                  </a:lnTo>
                  <a:lnTo>
                    <a:pt x="0" y="25"/>
                  </a:lnTo>
                  <a:lnTo>
                    <a:pt x="0" y="21"/>
                  </a:lnTo>
                  <a:lnTo>
                    <a:pt x="0" y="17"/>
                  </a:lnTo>
                  <a:lnTo>
                    <a:pt x="0" y="10"/>
                  </a:lnTo>
                  <a:lnTo>
                    <a:pt x="2" y="6"/>
                  </a:lnTo>
                  <a:lnTo>
                    <a:pt x="2" y="2"/>
                  </a:lnTo>
                  <a:lnTo>
                    <a:pt x="6" y="0"/>
                  </a:lnTo>
                  <a:lnTo>
                    <a:pt x="7" y="0"/>
                  </a:lnTo>
                  <a:lnTo>
                    <a:pt x="11" y="2"/>
                  </a:lnTo>
                  <a:lnTo>
                    <a:pt x="17" y="6"/>
                  </a:lnTo>
                  <a:lnTo>
                    <a:pt x="19" y="8"/>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99" name="Freeform 19"/>
            <p:cNvSpPr>
              <a:spLocks/>
            </p:cNvSpPr>
            <p:nvPr/>
          </p:nvSpPr>
          <p:spPr bwMode="auto">
            <a:xfrm>
              <a:off x="3671872" y="6556374"/>
              <a:ext cx="79375" cy="93662"/>
            </a:xfrm>
            <a:custGeom>
              <a:avLst/>
              <a:gdLst>
                <a:gd name="T0" fmla="*/ 2147483647 w 99"/>
                <a:gd name="T1" fmla="*/ 2147483647 h 118"/>
                <a:gd name="T2" fmla="*/ 2147483647 w 99"/>
                <a:gd name="T3" fmla="*/ 2147483647 h 118"/>
                <a:gd name="T4" fmla="*/ 2147483647 w 99"/>
                <a:gd name="T5" fmla="*/ 2147483647 h 118"/>
                <a:gd name="T6" fmla="*/ 2147483647 w 99"/>
                <a:gd name="T7" fmla="*/ 2147483647 h 118"/>
                <a:gd name="T8" fmla="*/ 2147483647 w 99"/>
                <a:gd name="T9" fmla="*/ 2147483647 h 118"/>
                <a:gd name="T10" fmla="*/ 2147483647 w 99"/>
                <a:gd name="T11" fmla="*/ 2147483647 h 118"/>
                <a:gd name="T12" fmla="*/ 2147483647 w 99"/>
                <a:gd name="T13" fmla="*/ 2147483647 h 118"/>
                <a:gd name="T14" fmla="*/ 2147483647 w 99"/>
                <a:gd name="T15" fmla="*/ 2147483647 h 118"/>
                <a:gd name="T16" fmla="*/ 2147483647 w 99"/>
                <a:gd name="T17" fmla="*/ 2147483647 h 118"/>
                <a:gd name="T18" fmla="*/ 2147483647 w 99"/>
                <a:gd name="T19" fmla="*/ 2147483647 h 118"/>
                <a:gd name="T20" fmla="*/ 2147483647 w 99"/>
                <a:gd name="T21" fmla="*/ 2147483647 h 118"/>
                <a:gd name="T22" fmla="*/ 2147483647 w 99"/>
                <a:gd name="T23" fmla="*/ 2147483647 h 118"/>
                <a:gd name="T24" fmla="*/ 2147483647 w 99"/>
                <a:gd name="T25" fmla="*/ 2147483647 h 118"/>
                <a:gd name="T26" fmla="*/ 2147483647 w 99"/>
                <a:gd name="T27" fmla="*/ 2147483647 h 118"/>
                <a:gd name="T28" fmla="*/ 2147483647 w 99"/>
                <a:gd name="T29" fmla="*/ 2147483647 h 118"/>
                <a:gd name="T30" fmla="*/ 2147483647 w 99"/>
                <a:gd name="T31" fmla="*/ 2147483647 h 118"/>
                <a:gd name="T32" fmla="*/ 2147483647 w 99"/>
                <a:gd name="T33" fmla="*/ 2147483647 h 118"/>
                <a:gd name="T34" fmla="*/ 2147483647 w 99"/>
                <a:gd name="T35" fmla="*/ 2147483647 h 118"/>
                <a:gd name="T36" fmla="*/ 2147483647 w 99"/>
                <a:gd name="T37" fmla="*/ 2147483647 h 118"/>
                <a:gd name="T38" fmla="*/ 2147483647 w 99"/>
                <a:gd name="T39" fmla="*/ 2147483647 h 118"/>
                <a:gd name="T40" fmla="*/ 2147483647 w 99"/>
                <a:gd name="T41" fmla="*/ 2147483647 h 118"/>
                <a:gd name="T42" fmla="*/ 2147483647 w 99"/>
                <a:gd name="T43" fmla="*/ 2147483647 h 118"/>
                <a:gd name="T44" fmla="*/ 2147483647 w 99"/>
                <a:gd name="T45" fmla="*/ 2147483647 h 118"/>
                <a:gd name="T46" fmla="*/ 2147483647 w 99"/>
                <a:gd name="T47" fmla="*/ 2147483647 h 118"/>
                <a:gd name="T48" fmla="*/ 2147483647 w 99"/>
                <a:gd name="T49" fmla="*/ 2147483647 h 118"/>
                <a:gd name="T50" fmla="*/ 0 w 99"/>
                <a:gd name="T51" fmla="*/ 2147483647 h 118"/>
                <a:gd name="T52" fmla="*/ 0 w 99"/>
                <a:gd name="T53" fmla="*/ 2147483647 h 118"/>
                <a:gd name="T54" fmla="*/ 0 w 99"/>
                <a:gd name="T55" fmla="*/ 2147483647 h 118"/>
                <a:gd name="T56" fmla="*/ 2147483647 w 99"/>
                <a:gd name="T57" fmla="*/ 2147483647 h 118"/>
                <a:gd name="T58" fmla="*/ 2147483647 w 99"/>
                <a:gd name="T59" fmla="*/ 0 h 118"/>
                <a:gd name="T60" fmla="*/ 2147483647 w 99"/>
                <a:gd name="T61" fmla="*/ 2147483647 h 118"/>
                <a:gd name="T62" fmla="*/ 2147483647 w 99"/>
                <a:gd name="T63" fmla="*/ 2147483647 h 11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99"/>
                <a:gd name="T97" fmla="*/ 0 h 118"/>
                <a:gd name="T98" fmla="*/ 99 w 99"/>
                <a:gd name="T99" fmla="*/ 118 h 11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99" h="118">
                  <a:moveTo>
                    <a:pt x="25" y="5"/>
                  </a:moveTo>
                  <a:lnTo>
                    <a:pt x="23" y="7"/>
                  </a:lnTo>
                  <a:lnTo>
                    <a:pt x="21" y="9"/>
                  </a:lnTo>
                  <a:lnTo>
                    <a:pt x="19" y="15"/>
                  </a:lnTo>
                  <a:lnTo>
                    <a:pt x="17" y="21"/>
                  </a:lnTo>
                  <a:lnTo>
                    <a:pt x="17" y="24"/>
                  </a:lnTo>
                  <a:lnTo>
                    <a:pt x="17" y="30"/>
                  </a:lnTo>
                  <a:lnTo>
                    <a:pt x="17" y="34"/>
                  </a:lnTo>
                  <a:lnTo>
                    <a:pt x="17" y="38"/>
                  </a:lnTo>
                  <a:lnTo>
                    <a:pt x="19" y="43"/>
                  </a:lnTo>
                  <a:lnTo>
                    <a:pt x="21" y="49"/>
                  </a:lnTo>
                  <a:lnTo>
                    <a:pt x="23" y="53"/>
                  </a:lnTo>
                  <a:lnTo>
                    <a:pt x="27" y="59"/>
                  </a:lnTo>
                  <a:lnTo>
                    <a:pt x="31" y="64"/>
                  </a:lnTo>
                  <a:lnTo>
                    <a:pt x="34" y="68"/>
                  </a:lnTo>
                  <a:lnTo>
                    <a:pt x="40" y="72"/>
                  </a:lnTo>
                  <a:lnTo>
                    <a:pt x="46" y="78"/>
                  </a:lnTo>
                  <a:lnTo>
                    <a:pt x="52" y="81"/>
                  </a:lnTo>
                  <a:lnTo>
                    <a:pt x="57" y="87"/>
                  </a:lnTo>
                  <a:lnTo>
                    <a:pt x="65" y="91"/>
                  </a:lnTo>
                  <a:lnTo>
                    <a:pt x="71" y="97"/>
                  </a:lnTo>
                  <a:lnTo>
                    <a:pt x="76" y="99"/>
                  </a:lnTo>
                  <a:lnTo>
                    <a:pt x="82" y="102"/>
                  </a:lnTo>
                  <a:lnTo>
                    <a:pt x="86" y="106"/>
                  </a:lnTo>
                  <a:lnTo>
                    <a:pt x="91" y="110"/>
                  </a:lnTo>
                  <a:lnTo>
                    <a:pt x="95" y="112"/>
                  </a:lnTo>
                  <a:lnTo>
                    <a:pt x="97" y="114"/>
                  </a:lnTo>
                  <a:lnTo>
                    <a:pt x="99" y="116"/>
                  </a:lnTo>
                  <a:lnTo>
                    <a:pt x="99" y="118"/>
                  </a:lnTo>
                  <a:lnTo>
                    <a:pt x="97" y="118"/>
                  </a:lnTo>
                  <a:lnTo>
                    <a:pt x="93" y="116"/>
                  </a:lnTo>
                  <a:lnTo>
                    <a:pt x="91" y="116"/>
                  </a:lnTo>
                  <a:lnTo>
                    <a:pt x="86" y="114"/>
                  </a:lnTo>
                  <a:lnTo>
                    <a:pt x="80" y="112"/>
                  </a:lnTo>
                  <a:lnTo>
                    <a:pt x="74" y="110"/>
                  </a:lnTo>
                  <a:lnTo>
                    <a:pt x="69" y="108"/>
                  </a:lnTo>
                  <a:lnTo>
                    <a:pt x="63" y="104"/>
                  </a:lnTo>
                  <a:lnTo>
                    <a:pt x="55" y="100"/>
                  </a:lnTo>
                  <a:lnTo>
                    <a:pt x="48" y="97"/>
                  </a:lnTo>
                  <a:lnTo>
                    <a:pt x="42" y="93"/>
                  </a:lnTo>
                  <a:lnTo>
                    <a:pt x="36" y="87"/>
                  </a:lnTo>
                  <a:lnTo>
                    <a:pt x="29" y="83"/>
                  </a:lnTo>
                  <a:lnTo>
                    <a:pt x="23" y="80"/>
                  </a:lnTo>
                  <a:lnTo>
                    <a:pt x="19" y="74"/>
                  </a:lnTo>
                  <a:lnTo>
                    <a:pt x="14" y="68"/>
                  </a:lnTo>
                  <a:lnTo>
                    <a:pt x="10" y="62"/>
                  </a:lnTo>
                  <a:lnTo>
                    <a:pt x="8" y="57"/>
                  </a:lnTo>
                  <a:lnTo>
                    <a:pt x="4" y="53"/>
                  </a:lnTo>
                  <a:lnTo>
                    <a:pt x="2" y="47"/>
                  </a:lnTo>
                  <a:lnTo>
                    <a:pt x="2" y="42"/>
                  </a:lnTo>
                  <a:lnTo>
                    <a:pt x="0" y="36"/>
                  </a:lnTo>
                  <a:lnTo>
                    <a:pt x="0" y="32"/>
                  </a:lnTo>
                  <a:lnTo>
                    <a:pt x="0" y="26"/>
                  </a:lnTo>
                  <a:lnTo>
                    <a:pt x="0" y="23"/>
                  </a:lnTo>
                  <a:lnTo>
                    <a:pt x="0" y="19"/>
                  </a:lnTo>
                  <a:lnTo>
                    <a:pt x="2" y="15"/>
                  </a:lnTo>
                  <a:lnTo>
                    <a:pt x="4" y="7"/>
                  </a:lnTo>
                  <a:lnTo>
                    <a:pt x="8" y="3"/>
                  </a:lnTo>
                  <a:lnTo>
                    <a:pt x="14" y="0"/>
                  </a:lnTo>
                  <a:lnTo>
                    <a:pt x="19" y="0"/>
                  </a:lnTo>
                  <a:lnTo>
                    <a:pt x="23" y="3"/>
                  </a:lnTo>
                  <a:lnTo>
                    <a:pt x="25" y="5"/>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00" name="Freeform 20"/>
            <p:cNvSpPr>
              <a:spLocks/>
            </p:cNvSpPr>
            <p:nvPr/>
          </p:nvSpPr>
          <p:spPr bwMode="auto">
            <a:xfrm>
              <a:off x="3625834" y="6586537"/>
              <a:ext cx="90487" cy="92075"/>
            </a:xfrm>
            <a:custGeom>
              <a:avLst/>
              <a:gdLst>
                <a:gd name="T0" fmla="*/ 2147483647 w 114"/>
                <a:gd name="T1" fmla="*/ 2147483647 h 116"/>
                <a:gd name="T2" fmla="*/ 2147483647 w 114"/>
                <a:gd name="T3" fmla="*/ 2147483647 h 116"/>
                <a:gd name="T4" fmla="*/ 2147483647 w 114"/>
                <a:gd name="T5" fmla="*/ 2147483647 h 116"/>
                <a:gd name="T6" fmla="*/ 2147483647 w 114"/>
                <a:gd name="T7" fmla="*/ 2147483647 h 116"/>
                <a:gd name="T8" fmla="*/ 2147483647 w 114"/>
                <a:gd name="T9" fmla="*/ 2147483647 h 116"/>
                <a:gd name="T10" fmla="*/ 2147483647 w 114"/>
                <a:gd name="T11" fmla="*/ 2147483647 h 116"/>
                <a:gd name="T12" fmla="*/ 2147483647 w 114"/>
                <a:gd name="T13" fmla="*/ 2147483647 h 116"/>
                <a:gd name="T14" fmla="*/ 2147483647 w 114"/>
                <a:gd name="T15" fmla="*/ 2147483647 h 116"/>
                <a:gd name="T16" fmla="*/ 2147483647 w 114"/>
                <a:gd name="T17" fmla="*/ 2147483647 h 116"/>
                <a:gd name="T18" fmla="*/ 2147483647 w 114"/>
                <a:gd name="T19" fmla="*/ 2147483647 h 116"/>
                <a:gd name="T20" fmla="*/ 2147483647 w 114"/>
                <a:gd name="T21" fmla="*/ 2147483647 h 116"/>
                <a:gd name="T22" fmla="*/ 2147483647 w 114"/>
                <a:gd name="T23" fmla="*/ 2147483647 h 116"/>
                <a:gd name="T24" fmla="*/ 2147483647 w 114"/>
                <a:gd name="T25" fmla="*/ 2147483647 h 116"/>
                <a:gd name="T26" fmla="*/ 2147483647 w 114"/>
                <a:gd name="T27" fmla="*/ 2147483647 h 116"/>
                <a:gd name="T28" fmla="*/ 2147483647 w 114"/>
                <a:gd name="T29" fmla="*/ 2147483647 h 116"/>
                <a:gd name="T30" fmla="*/ 2147483647 w 114"/>
                <a:gd name="T31" fmla="*/ 2147483647 h 116"/>
                <a:gd name="T32" fmla="*/ 2147483647 w 114"/>
                <a:gd name="T33" fmla="*/ 2147483647 h 116"/>
                <a:gd name="T34" fmla="*/ 2147483647 w 114"/>
                <a:gd name="T35" fmla="*/ 2147483647 h 116"/>
                <a:gd name="T36" fmla="*/ 2147483647 w 114"/>
                <a:gd name="T37" fmla="*/ 2147483647 h 116"/>
                <a:gd name="T38" fmla="*/ 2147483647 w 114"/>
                <a:gd name="T39" fmla="*/ 2147483647 h 116"/>
                <a:gd name="T40" fmla="*/ 2147483647 w 114"/>
                <a:gd name="T41" fmla="*/ 2147483647 h 116"/>
                <a:gd name="T42" fmla="*/ 2147483647 w 114"/>
                <a:gd name="T43" fmla="*/ 2147483647 h 116"/>
                <a:gd name="T44" fmla="*/ 2147483647 w 114"/>
                <a:gd name="T45" fmla="*/ 2147483647 h 116"/>
                <a:gd name="T46" fmla="*/ 2147483647 w 114"/>
                <a:gd name="T47" fmla="*/ 2147483647 h 116"/>
                <a:gd name="T48" fmla="*/ 2147483647 w 114"/>
                <a:gd name="T49" fmla="*/ 2147483647 h 116"/>
                <a:gd name="T50" fmla="*/ 2147483647 w 114"/>
                <a:gd name="T51" fmla="*/ 2147483647 h 116"/>
                <a:gd name="T52" fmla="*/ 2147483647 w 114"/>
                <a:gd name="T53" fmla="*/ 2147483647 h 116"/>
                <a:gd name="T54" fmla="*/ 0 w 114"/>
                <a:gd name="T55" fmla="*/ 2147483647 h 116"/>
                <a:gd name="T56" fmla="*/ 0 w 114"/>
                <a:gd name="T57" fmla="*/ 2147483647 h 116"/>
                <a:gd name="T58" fmla="*/ 0 w 114"/>
                <a:gd name="T59" fmla="*/ 2147483647 h 116"/>
                <a:gd name="T60" fmla="*/ 2147483647 w 114"/>
                <a:gd name="T61" fmla="*/ 0 h 116"/>
                <a:gd name="T62" fmla="*/ 2147483647 w 114"/>
                <a:gd name="T63" fmla="*/ 2147483647 h 116"/>
                <a:gd name="T64" fmla="*/ 2147483647 w 114"/>
                <a:gd name="T65" fmla="*/ 2147483647 h 1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4"/>
                <a:gd name="T100" fmla="*/ 0 h 116"/>
                <a:gd name="T101" fmla="*/ 114 w 114"/>
                <a:gd name="T102" fmla="*/ 116 h 1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4" h="116">
                  <a:moveTo>
                    <a:pt x="17" y="4"/>
                  </a:moveTo>
                  <a:lnTo>
                    <a:pt x="17" y="5"/>
                  </a:lnTo>
                  <a:lnTo>
                    <a:pt x="19" y="9"/>
                  </a:lnTo>
                  <a:lnTo>
                    <a:pt x="19" y="11"/>
                  </a:lnTo>
                  <a:lnTo>
                    <a:pt x="21" y="15"/>
                  </a:lnTo>
                  <a:lnTo>
                    <a:pt x="21" y="19"/>
                  </a:lnTo>
                  <a:lnTo>
                    <a:pt x="23" y="24"/>
                  </a:lnTo>
                  <a:lnTo>
                    <a:pt x="25" y="28"/>
                  </a:lnTo>
                  <a:lnTo>
                    <a:pt x="27" y="32"/>
                  </a:lnTo>
                  <a:lnTo>
                    <a:pt x="29" y="38"/>
                  </a:lnTo>
                  <a:lnTo>
                    <a:pt x="31" y="43"/>
                  </a:lnTo>
                  <a:lnTo>
                    <a:pt x="33" y="49"/>
                  </a:lnTo>
                  <a:lnTo>
                    <a:pt x="36" y="53"/>
                  </a:lnTo>
                  <a:lnTo>
                    <a:pt x="40" y="59"/>
                  </a:lnTo>
                  <a:lnTo>
                    <a:pt x="46" y="64"/>
                  </a:lnTo>
                  <a:lnTo>
                    <a:pt x="50" y="68"/>
                  </a:lnTo>
                  <a:lnTo>
                    <a:pt x="55" y="74"/>
                  </a:lnTo>
                  <a:lnTo>
                    <a:pt x="61" y="78"/>
                  </a:lnTo>
                  <a:lnTo>
                    <a:pt x="67" y="83"/>
                  </a:lnTo>
                  <a:lnTo>
                    <a:pt x="73" y="87"/>
                  </a:lnTo>
                  <a:lnTo>
                    <a:pt x="78" y="91"/>
                  </a:lnTo>
                  <a:lnTo>
                    <a:pt x="84" y="95"/>
                  </a:lnTo>
                  <a:lnTo>
                    <a:pt x="90" y="99"/>
                  </a:lnTo>
                  <a:lnTo>
                    <a:pt x="93" y="102"/>
                  </a:lnTo>
                  <a:lnTo>
                    <a:pt x="99" y="104"/>
                  </a:lnTo>
                  <a:lnTo>
                    <a:pt x="103" y="106"/>
                  </a:lnTo>
                  <a:lnTo>
                    <a:pt x="107" y="110"/>
                  </a:lnTo>
                  <a:lnTo>
                    <a:pt x="112" y="114"/>
                  </a:lnTo>
                  <a:lnTo>
                    <a:pt x="114" y="116"/>
                  </a:lnTo>
                  <a:lnTo>
                    <a:pt x="112" y="114"/>
                  </a:lnTo>
                  <a:lnTo>
                    <a:pt x="107" y="112"/>
                  </a:lnTo>
                  <a:lnTo>
                    <a:pt x="101" y="110"/>
                  </a:lnTo>
                  <a:lnTo>
                    <a:pt x="97" y="108"/>
                  </a:lnTo>
                  <a:lnTo>
                    <a:pt x="92" y="106"/>
                  </a:lnTo>
                  <a:lnTo>
                    <a:pt x="88" y="104"/>
                  </a:lnTo>
                  <a:lnTo>
                    <a:pt x="80" y="101"/>
                  </a:lnTo>
                  <a:lnTo>
                    <a:pt x="76" y="99"/>
                  </a:lnTo>
                  <a:lnTo>
                    <a:pt x="69" y="95"/>
                  </a:lnTo>
                  <a:lnTo>
                    <a:pt x="63" y="91"/>
                  </a:lnTo>
                  <a:lnTo>
                    <a:pt x="57" y="87"/>
                  </a:lnTo>
                  <a:lnTo>
                    <a:pt x="50" y="83"/>
                  </a:lnTo>
                  <a:lnTo>
                    <a:pt x="44" y="82"/>
                  </a:lnTo>
                  <a:lnTo>
                    <a:pt x="40" y="78"/>
                  </a:lnTo>
                  <a:lnTo>
                    <a:pt x="35" y="72"/>
                  </a:lnTo>
                  <a:lnTo>
                    <a:pt x="29" y="68"/>
                  </a:lnTo>
                  <a:lnTo>
                    <a:pt x="25" y="62"/>
                  </a:lnTo>
                  <a:lnTo>
                    <a:pt x="21" y="59"/>
                  </a:lnTo>
                  <a:lnTo>
                    <a:pt x="17" y="53"/>
                  </a:lnTo>
                  <a:lnTo>
                    <a:pt x="16" y="47"/>
                  </a:lnTo>
                  <a:lnTo>
                    <a:pt x="12" y="43"/>
                  </a:lnTo>
                  <a:lnTo>
                    <a:pt x="10" y="38"/>
                  </a:lnTo>
                  <a:lnTo>
                    <a:pt x="6" y="34"/>
                  </a:lnTo>
                  <a:lnTo>
                    <a:pt x="4" y="28"/>
                  </a:lnTo>
                  <a:lnTo>
                    <a:pt x="4" y="24"/>
                  </a:lnTo>
                  <a:lnTo>
                    <a:pt x="2" y="21"/>
                  </a:lnTo>
                  <a:lnTo>
                    <a:pt x="0" y="17"/>
                  </a:lnTo>
                  <a:lnTo>
                    <a:pt x="0" y="13"/>
                  </a:lnTo>
                  <a:lnTo>
                    <a:pt x="0" y="11"/>
                  </a:lnTo>
                  <a:lnTo>
                    <a:pt x="0" y="9"/>
                  </a:lnTo>
                  <a:lnTo>
                    <a:pt x="0" y="4"/>
                  </a:lnTo>
                  <a:lnTo>
                    <a:pt x="4" y="2"/>
                  </a:lnTo>
                  <a:lnTo>
                    <a:pt x="6" y="0"/>
                  </a:lnTo>
                  <a:lnTo>
                    <a:pt x="10" y="0"/>
                  </a:lnTo>
                  <a:lnTo>
                    <a:pt x="16" y="2"/>
                  </a:lnTo>
                  <a:lnTo>
                    <a:pt x="17" y="4"/>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01" name="Freeform 21"/>
            <p:cNvSpPr>
              <a:spLocks/>
            </p:cNvSpPr>
            <p:nvPr/>
          </p:nvSpPr>
          <p:spPr bwMode="auto">
            <a:xfrm>
              <a:off x="3565509" y="6643687"/>
              <a:ext cx="66675" cy="79375"/>
            </a:xfrm>
            <a:custGeom>
              <a:avLst/>
              <a:gdLst>
                <a:gd name="T0" fmla="*/ 2147483647 w 86"/>
                <a:gd name="T1" fmla="*/ 0 h 99"/>
                <a:gd name="T2" fmla="*/ 2147483647 w 86"/>
                <a:gd name="T3" fmla="*/ 0 h 99"/>
                <a:gd name="T4" fmla="*/ 2147483647 w 86"/>
                <a:gd name="T5" fmla="*/ 2147483647 h 99"/>
                <a:gd name="T6" fmla="*/ 2147483647 w 86"/>
                <a:gd name="T7" fmla="*/ 2147483647 h 99"/>
                <a:gd name="T8" fmla="*/ 2147483647 w 86"/>
                <a:gd name="T9" fmla="*/ 2147483647 h 99"/>
                <a:gd name="T10" fmla="*/ 2147483647 w 86"/>
                <a:gd name="T11" fmla="*/ 2147483647 h 99"/>
                <a:gd name="T12" fmla="*/ 2147483647 w 86"/>
                <a:gd name="T13" fmla="*/ 2147483647 h 99"/>
                <a:gd name="T14" fmla="*/ 2147483647 w 86"/>
                <a:gd name="T15" fmla="*/ 2147483647 h 99"/>
                <a:gd name="T16" fmla="*/ 2147483647 w 86"/>
                <a:gd name="T17" fmla="*/ 2147483647 h 99"/>
                <a:gd name="T18" fmla="*/ 2147483647 w 86"/>
                <a:gd name="T19" fmla="*/ 2147483647 h 99"/>
                <a:gd name="T20" fmla="*/ 2147483647 w 86"/>
                <a:gd name="T21" fmla="*/ 2147483647 h 99"/>
                <a:gd name="T22" fmla="*/ 2147483647 w 86"/>
                <a:gd name="T23" fmla="*/ 2147483647 h 99"/>
                <a:gd name="T24" fmla="*/ 2147483647 w 86"/>
                <a:gd name="T25" fmla="*/ 2147483647 h 99"/>
                <a:gd name="T26" fmla="*/ 2147483647 w 86"/>
                <a:gd name="T27" fmla="*/ 2147483647 h 99"/>
                <a:gd name="T28" fmla="*/ 2147483647 w 86"/>
                <a:gd name="T29" fmla="*/ 2147483647 h 99"/>
                <a:gd name="T30" fmla="*/ 2147483647 w 86"/>
                <a:gd name="T31" fmla="*/ 2147483647 h 99"/>
                <a:gd name="T32" fmla="*/ 2147483647 w 86"/>
                <a:gd name="T33" fmla="*/ 2147483647 h 99"/>
                <a:gd name="T34" fmla="*/ 2147483647 w 86"/>
                <a:gd name="T35" fmla="*/ 2147483647 h 99"/>
                <a:gd name="T36" fmla="*/ 2147483647 w 86"/>
                <a:gd name="T37" fmla="*/ 2147483647 h 99"/>
                <a:gd name="T38" fmla="*/ 2147483647 w 86"/>
                <a:gd name="T39" fmla="*/ 2147483647 h 99"/>
                <a:gd name="T40" fmla="*/ 2147483647 w 86"/>
                <a:gd name="T41" fmla="*/ 2147483647 h 99"/>
                <a:gd name="T42" fmla="*/ 2147483647 w 86"/>
                <a:gd name="T43" fmla="*/ 2147483647 h 99"/>
                <a:gd name="T44" fmla="*/ 2147483647 w 86"/>
                <a:gd name="T45" fmla="*/ 2147483647 h 99"/>
                <a:gd name="T46" fmla="*/ 2147483647 w 86"/>
                <a:gd name="T47" fmla="*/ 2147483647 h 99"/>
                <a:gd name="T48" fmla="*/ 2147483647 w 86"/>
                <a:gd name="T49" fmla="*/ 2147483647 h 99"/>
                <a:gd name="T50" fmla="*/ 2147483647 w 86"/>
                <a:gd name="T51" fmla="*/ 2147483647 h 99"/>
                <a:gd name="T52" fmla="*/ 2147483647 w 86"/>
                <a:gd name="T53" fmla="*/ 2147483647 h 99"/>
                <a:gd name="T54" fmla="*/ 2147483647 w 86"/>
                <a:gd name="T55" fmla="*/ 2147483647 h 99"/>
                <a:gd name="T56" fmla="*/ 2147483647 w 86"/>
                <a:gd name="T57" fmla="*/ 2147483647 h 99"/>
                <a:gd name="T58" fmla="*/ 2147483647 w 86"/>
                <a:gd name="T59" fmla="*/ 2147483647 h 99"/>
                <a:gd name="T60" fmla="*/ 2147483647 w 86"/>
                <a:gd name="T61" fmla="*/ 2147483647 h 99"/>
                <a:gd name="T62" fmla="*/ 2147483647 w 86"/>
                <a:gd name="T63" fmla="*/ 2147483647 h 99"/>
                <a:gd name="T64" fmla="*/ 2147483647 w 86"/>
                <a:gd name="T65" fmla="*/ 2147483647 h 99"/>
                <a:gd name="T66" fmla="*/ 2147483647 w 86"/>
                <a:gd name="T67" fmla="*/ 2147483647 h 99"/>
                <a:gd name="T68" fmla="*/ 2147483647 w 86"/>
                <a:gd name="T69" fmla="*/ 2147483647 h 99"/>
                <a:gd name="T70" fmla="*/ 2147483647 w 86"/>
                <a:gd name="T71" fmla="*/ 2147483647 h 99"/>
                <a:gd name="T72" fmla="*/ 2147483647 w 86"/>
                <a:gd name="T73" fmla="*/ 2147483647 h 99"/>
                <a:gd name="T74" fmla="*/ 2147483647 w 86"/>
                <a:gd name="T75" fmla="*/ 2147483647 h 99"/>
                <a:gd name="T76" fmla="*/ 2147483647 w 86"/>
                <a:gd name="T77" fmla="*/ 2147483647 h 99"/>
                <a:gd name="T78" fmla="*/ 2147483647 w 86"/>
                <a:gd name="T79" fmla="*/ 2147483647 h 99"/>
                <a:gd name="T80" fmla="*/ 2147483647 w 86"/>
                <a:gd name="T81" fmla="*/ 2147483647 h 99"/>
                <a:gd name="T82" fmla="*/ 2147483647 w 86"/>
                <a:gd name="T83" fmla="*/ 2147483647 h 99"/>
                <a:gd name="T84" fmla="*/ 2147483647 w 86"/>
                <a:gd name="T85" fmla="*/ 2147483647 h 99"/>
                <a:gd name="T86" fmla="*/ 2147483647 w 86"/>
                <a:gd name="T87" fmla="*/ 2147483647 h 99"/>
                <a:gd name="T88" fmla="*/ 2147483647 w 86"/>
                <a:gd name="T89" fmla="*/ 2147483647 h 99"/>
                <a:gd name="T90" fmla="*/ 0 w 86"/>
                <a:gd name="T91" fmla="*/ 2147483647 h 99"/>
                <a:gd name="T92" fmla="*/ 2147483647 w 86"/>
                <a:gd name="T93" fmla="*/ 2147483647 h 99"/>
                <a:gd name="T94" fmla="*/ 2147483647 w 86"/>
                <a:gd name="T95" fmla="*/ 2147483647 h 99"/>
                <a:gd name="T96" fmla="*/ 2147483647 w 86"/>
                <a:gd name="T97" fmla="*/ 2147483647 h 99"/>
                <a:gd name="T98" fmla="*/ 2147483647 w 86"/>
                <a:gd name="T99" fmla="*/ 2147483647 h 99"/>
                <a:gd name="T100" fmla="*/ 2147483647 w 86"/>
                <a:gd name="T101" fmla="*/ 2147483647 h 99"/>
                <a:gd name="T102" fmla="*/ 2147483647 w 86"/>
                <a:gd name="T103" fmla="*/ 0 h 99"/>
                <a:gd name="T104" fmla="*/ 2147483647 w 86"/>
                <a:gd name="T105" fmla="*/ 0 h 99"/>
                <a:gd name="T106" fmla="*/ 2147483647 w 86"/>
                <a:gd name="T107" fmla="*/ 0 h 99"/>
                <a:gd name="T108" fmla="*/ 2147483647 w 86"/>
                <a:gd name="T109" fmla="*/ 0 h 99"/>
                <a:gd name="T110" fmla="*/ 2147483647 w 86"/>
                <a:gd name="T111" fmla="*/ 0 h 9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86"/>
                <a:gd name="T169" fmla="*/ 0 h 99"/>
                <a:gd name="T170" fmla="*/ 86 w 86"/>
                <a:gd name="T171" fmla="*/ 99 h 9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86" h="99">
                  <a:moveTo>
                    <a:pt x="33" y="0"/>
                  </a:moveTo>
                  <a:lnTo>
                    <a:pt x="33" y="0"/>
                  </a:lnTo>
                  <a:lnTo>
                    <a:pt x="31" y="2"/>
                  </a:lnTo>
                  <a:lnTo>
                    <a:pt x="27" y="6"/>
                  </a:lnTo>
                  <a:lnTo>
                    <a:pt x="25" y="11"/>
                  </a:lnTo>
                  <a:lnTo>
                    <a:pt x="21" y="19"/>
                  </a:lnTo>
                  <a:lnTo>
                    <a:pt x="21" y="27"/>
                  </a:lnTo>
                  <a:lnTo>
                    <a:pt x="21" y="30"/>
                  </a:lnTo>
                  <a:lnTo>
                    <a:pt x="23" y="34"/>
                  </a:lnTo>
                  <a:lnTo>
                    <a:pt x="25" y="40"/>
                  </a:lnTo>
                  <a:lnTo>
                    <a:pt x="29" y="46"/>
                  </a:lnTo>
                  <a:lnTo>
                    <a:pt x="31" y="49"/>
                  </a:lnTo>
                  <a:lnTo>
                    <a:pt x="35" y="53"/>
                  </a:lnTo>
                  <a:lnTo>
                    <a:pt x="38" y="59"/>
                  </a:lnTo>
                  <a:lnTo>
                    <a:pt x="42" y="65"/>
                  </a:lnTo>
                  <a:lnTo>
                    <a:pt x="46" y="68"/>
                  </a:lnTo>
                  <a:lnTo>
                    <a:pt x="52" y="72"/>
                  </a:lnTo>
                  <a:lnTo>
                    <a:pt x="55" y="76"/>
                  </a:lnTo>
                  <a:lnTo>
                    <a:pt x="61" y="82"/>
                  </a:lnTo>
                  <a:lnTo>
                    <a:pt x="65" y="84"/>
                  </a:lnTo>
                  <a:lnTo>
                    <a:pt x="71" y="87"/>
                  </a:lnTo>
                  <a:lnTo>
                    <a:pt x="74" y="91"/>
                  </a:lnTo>
                  <a:lnTo>
                    <a:pt x="78" y="93"/>
                  </a:lnTo>
                  <a:lnTo>
                    <a:pt x="84" y="97"/>
                  </a:lnTo>
                  <a:lnTo>
                    <a:pt x="86" y="99"/>
                  </a:lnTo>
                  <a:lnTo>
                    <a:pt x="84" y="97"/>
                  </a:lnTo>
                  <a:lnTo>
                    <a:pt x="78" y="95"/>
                  </a:lnTo>
                  <a:lnTo>
                    <a:pt x="73" y="91"/>
                  </a:lnTo>
                  <a:lnTo>
                    <a:pt x="69" y="89"/>
                  </a:lnTo>
                  <a:lnTo>
                    <a:pt x="65" y="87"/>
                  </a:lnTo>
                  <a:lnTo>
                    <a:pt x="59" y="84"/>
                  </a:lnTo>
                  <a:lnTo>
                    <a:pt x="54" y="80"/>
                  </a:lnTo>
                  <a:lnTo>
                    <a:pt x="48" y="76"/>
                  </a:lnTo>
                  <a:lnTo>
                    <a:pt x="42" y="72"/>
                  </a:lnTo>
                  <a:lnTo>
                    <a:pt x="36" y="68"/>
                  </a:lnTo>
                  <a:lnTo>
                    <a:pt x="31" y="65"/>
                  </a:lnTo>
                  <a:lnTo>
                    <a:pt x="25" y="61"/>
                  </a:lnTo>
                  <a:lnTo>
                    <a:pt x="21" y="57"/>
                  </a:lnTo>
                  <a:lnTo>
                    <a:pt x="17" y="53"/>
                  </a:lnTo>
                  <a:lnTo>
                    <a:pt x="14" y="49"/>
                  </a:lnTo>
                  <a:lnTo>
                    <a:pt x="10" y="44"/>
                  </a:lnTo>
                  <a:lnTo>
                    <a:pt x="8" y="40"/>
                  </a:lnTo>
                  <a:lnTo>
                    <a:pt x="4" y="36"/>
                  </a:lnTo>
                  <a:lnTo>
                    <a:pt x="2" y="30"/>
                  </a:lnTo>
                  <a:lnTo>
                    <a:pt x="2" y="25"/>
                  </a:lnTo>
                  <a:lnTo>
                    <a:pt x="0" y="17"/>
                  </a:lnTo>
                  <a:lnTo>
                    <a:pt x="2" y="13"/>
                  </a:lnTo>
                  <a:lnTo>
                    <a:pt x="4" y="10"/>
                  </a:lnTo>
                  <a:lnTo>
                    <a:pt x="8" y="8"/>
                  </a:lnTo>
                  <a:lnTo>
                    <a:pt x="12" y="4"/>
                  </a:lnTo>
                  <a:lnTo>
                    <a:pt x="16" y="2"/>
                  </a:lnTo>
                  <a:lnTo>
                    <a:pt x="19" y="0"/>
                  </a:lnTo>
                  <a:lnTo>
                    <a:pt x="25" y="0"/>
                  </a:lnTo>
                  <a:lnTo>
                    <a:pt x="31" y="0"/>
                  </a:lnTo>
                  <a:lnTo>
                    <a:pt x="33"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02" name="Freeform 22"/>
            <p:cNvSpPr>
              <a:spLocks/>
            </p:cNvSpPr>
            <p:nvPr/>
          </p:nvSpPr>
          <p:spPr bwMode="auto">
            <a:xfrm>
              <a:off x="3527409" y="6697662"/>
              <a:ext cx="80962" cy="68262"/>
            </a:xfrm>
            <a:custGeom>
              <a:avLst/>
              <a:gdLst>
                <a:gd name="T0" fmla="*/ 2147483647 w 102"/>
                <a:gd name="T1" fmla="*/ 2147483647 h 85"/>
                <a:gd name="T2" fmla="*/ 2147483647 w 102"/>
                <a:gd name="T3" fmla="*/ 2147483647 h 85"/>
                <a:gd name="T4" fmla="*/ 2147483647 w 102"/>
                <a:gd name="T5" fmla="*/ 2147483647 h 85"/>
                <a:gd name="T6" fmla="*/ 2147483647 w 102"/>
                <a:gd name="T7" fmla="*/ 2147483647 h 85"/>
                <a:gd name="T8" fmla="*/ 2147483647 w 102"/>
                <a:gd name="T9" fmla="*/ 2147483647 h 85"/>
                <a:gd name="T10" fmla="*/ 2147483647 w 102"/>
                <a:gd name="T11" fmla="*/ 2147483647 h 85"/>
                <a:gd name="T12" fmla="*/ 2147483647 w 102"/>
                <a:gd name="T13" fmla="*/ 2147483647 h 85"/>
                <a:gd name="T14" fmla="*/ 2147483647 w 102"/>
                <a:gd name="T15" fmla="*/ 2147483647 h 85"/>
                <a:gd name="T16" fmla="*/ 2147483647 w 102"/>
                <a:gd name="T17" fmla="*/ 2147483647 h 85"/>
                <a:gd name="T18" fmla="*/ 2147483647 w 102"/>
                <a:gd name="T19" fmla="*/ 2147483647 h 85"/>
                <a:gd name="T20" fmla="*/ 2147483647 w 102"/>
                <a:gd name="T21" fmla="*/ 2147483647 h 85"/>
                <a:gd name="T22" fmla="*/ 2147483647 w 102"/>
                <a:gd name="T23" fmla="*/ 2147483647 h 85"/>
                <a:gd name="T24" fmla="*/ 2147483647 w 102"/>
                <a:gd name="T25" fmla="*/ 2147483647 h 85"/>
                <a:gd name="T26" fmla="*/ 2147483647 w 102"/>
                <a:gd name="T27" fmla="*/ 2147483647 h 85"/>
                <a:gd name="T28" fmla="*/ 2147483647 w 102"/>
                <a:gd name="T29" fmla="*/ 2147483647 h 85"/>
                <a:gd name="T30" fmla="*/ 2147483647 w 102"/>
                <a:gd name="T31" fmla="*/ 2147483647 h 85"/>
                <a:gd name="T32" fmla="*/ 2147483647 w 102"/>
                <a:gd name="T33" fmla="*/ 2147483647 h 85"/>
                <a:gd name="T34" fmla="*/ 2147483647 w 102"/>
                <a:gd name="T35" fmla="*/ 2147483647 h 85"/>
                <a:gd name="T36" fmla="*/ 2147483647 w 102"/>
                <a:gd name="T37" fmla="*/ 2147483647 h 85"/>
                <a:gd name="T38" fmla="*/ 2147483647 w 102"/>
                <a:gd name="T39" fmla="*/ 2147483647 h 85"/>
                <a:gd name="T40" fmla="*/ 2147483647 w 102"/>
                <a:gd name="T41" fmla="*/ 2147483647 h 85"/>
                <a:gd name="T42" fmla="*/ 2147483647 w 102"/>
                <a:gd name="T43" fmla="*/ 2147483647 h 85"/>
                <a:gd name="T44" fmla="*/ 2147483647 w 102"/>
                <a:gd name="T45" fmla="*/ 2147483647 h 85"/>
                <a:gd name="T46" fmla="*/ 2147483647 w 102"/>
                <a:gd name="T47" fmla="*/ 2147483647 h 85"/>
                <a:gd name="T48" fmla="*/ 2147483647 w 102"/>
                <a:gd name="T49" fmla="*/ 2147483647 h 85"/>
                <a:gd name="T50" fmla="*/ 2147483647 w 102"/>
                <a:gd name="T51" fmla="*/ 2147483647 h 85"/>
                <a:gd name="T52" fmla="*/ 0 w 102"/>
                <a:gd name="T53" fmla="*/ 2147483647 h 85"/>
                <a:gd name="T54" fmla="*/ 0 w 102"/>
                <a:gd name="T55" fmla="*/ 2147483647 h 85"/>
                <a:gd name="T56" fmla="*/ 2147483647 w 102"/>
                <a:gd name="T57" fmla="*/ 0 h 85"/>
                <a:gd name="T58" fmla="*/ 2147483647 w 102"/>
                <a:gd name="T59" fmla="*/ 2147483647 h 85"/>
                <a:gd name="T60" fmla="*/ 2147483647 w 102"/>
                <a:gd name="T61" fmla="*/ 2147483647 h 85"/>
                <a:gd name="T62" fmla="*/ 2147483647 w 102"/>
                <a:gd name="T63" fmla="*/ 2147483647 h 8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2"/>
                <a:gd name="T97" fmla="*/ 0 h 85"/>
                <a:gd name="T98" fmla="*/ 102 w 102"/>
                <a:gd name="T99" fmla="*/ 85 h 8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2" h="85">
                  <a:moveTo>
                    <a:pt x="23" y="3"/>
                  </a:moveTo>
                  <a:lnTo>
                    <a:pt x="23" y="3"/>
                  </a:lnTo>
                  <a:lnTo>
                    <a:pt x="23" y="9"/>
                  </a:lnTo>
                  <a:lnTo>
                    <a:pt x="23" y="11"/>
                  </a:lnTo>
                  <a:lnTo>
                    <a:pt x="25" y="15"/>
                  </a:lnTo>
                  <a:lnTo>
                    <a:pt x="26" y="17"/>
                  </a:lnTo>
                  <a:lnTo>
                    <a:pt x="28" y="22"/>
                  </a:lnTo>
                  <a:lnTo>
                    <a:pt x="30" y="26"/>
                  </a:lnTo>
                  <a:lnTo>
                    <a:pt x="32" y="30"/>
                  </a:lnTo>
                  <a:lnTo>
                    <a:pt x="34" y="34"/>
                  </a:lnTo>
                  <a:lnTo>
                    <a:pt x="38" y="40"/>
                  </a:lnTo>
                  <a:lnTo>
                    <a:pt x="40" y="43"/>
                  </a:lnTo>
                  <a:lnTo>
                    <a:pt x="44" y="47"/>
                  </a:lnTo>
                  <a:lnTo>
                    <a:pt x="45" y="53"/>
                  </a:lnTo>
                  <a:lnTo>
                    <a:pt x="49" y="57"/>
                  </a:lnTo>
                  <a:lnTo>
                    <a:pt x="53" y="60"/>
                  </a:lnTo>
                  <a:lnTo>
                    <a:pt x="57" y="64"/>
                  </a:lnTo>
                  <a:lnTo>
                    <a:pt x="63" y="66"/>
                  </a:lnTo>
                  <a:lnTo>
                    <a:pt x="66" y="70"/>
                  </a:lnTo>
                  <a:lnTo>
                    <a:pt x="70" y="70"/>
                  </a:lnTo>
                  <a:lnTo>
                    <a:pt x="74" y="72"/>
                  </a:lnTo>
                  <a:lnTo>
                    <a:pt x="80" y="76"/>
                  </a:lnTo>
                  <a:lnTo>
                    <a:pt x="83" y="78"/>
                  </a:lnTo>
                  <a:lnTo>
                    <a:pt x="91" y="79"/>
                  </a:lnTo>
                  <a:lnTo>
                    <a:pt x="99" y="81"/>
                  </a:lnTo>
                  <a:lnTo>
                    <a:pt x="101" y="83"/>
                  </a:lnTo>
                  <a:lnTo>
                    <a:pt x="102" y="85"/>
                  </a:lnTo>
                  <a:lnTo>
                    <a:pt x="101" y="85"/>
                  </a:lnTo>
                  <a:lnTo>
                    <a:pt x="99" y="85"/>
                  </a:lnTo>
                  <a:lnTo>
                    <a:pt x="95" y="85"/>
                  </a:lnTo>
                  <a:lnTo>
                    <a:pt x="91" y="85"/>
                  </a:lnTo>
                  <a:lnTo>
                    <a:pt x="87" y="85"/>
                  </a:lnTo>
                  <a:lnTo>
                    <a:pt x="83" y="85"/>
                  </a:lnTo>
                  <a:lnTo>
                    <a:pt x="78" y="83"/>
                  </a:lnTo>
                  <a:lnTo>
                    <a:pt x="74" y="81"/>
                  </a:lnTo>
                  <a:lnTo>
                    <a:pt x="68" y="81"/>
                  </a:lnTo>
                  <a:lnTo>
                    <a:pt x="64" y="79"/>
                  </a:lnTo>
                  <a:lnTo>
                    <a:pt x="59" y="78"/>
                  </a:lnTo>
                  <a:lnTo>
                    <a:pt x="55" y="76"/>
                  </a:lnTo>
                  <a:lnTo>
                    <a:pt x="49" y="74"/>
                  </a:lnTo>
                  <a:lnTo>
                    <a:pt x="45" y="72"/>
                  </a:lnTo>
                  <a:lnTo>
                    <a:pt x="40" y="68"/>
                  </a:lnTo>
                  <a:lnTo>
                    <a:pt x="34" y="64"/>
                  </a:lnTo>
                  <a:lnTo>
                    <a:pt x="30" y="59"/>
                  </a:lnTo>
                  <a:lnTo>
                    <a:pt x="26" y="55"/>
                  </a:lnTo>
                  <a:lnTo>
                    <a:pt x="23" y="51"/>
                  </a:lnTo>
                  <a:lnTo>
                    <a:pt x="19" y="47"/>
                  </a:lnTo>
                  <a:lnTo>
                    <a:pt x="15" y="41"/>
                  </a:lnTo>
                  <a:lnTo>
                    <a:pt x="13" y="38"/>
                  </a:lnTo>
                  <a:lnTo>
                    <a:pt x="9" y="34"/>
                  </a:lnTo>
                  <a:lnTo>
                    <a:pt x="7" y="28"/>
                  </a:lnTo>
                  <a:lnTo>
                    <a:pt x="6" y="24"/>
                  </a:lnTo>
                  <a:lnTo>
                    <a:pt x="4" y="20"/>
                  </a:lnTo>
                  <a:lnTo>
                    <a:pt x="0" y="13"/>
                  </a:lnTo>
                  <a:lnTo>
                    <a:pt x="0" y="9"/>
                  </a:lnTo>
                  <a:lnTo>
                    <a:pt x="0" y="3"/>
                  </a:lnTo>
                  <a:lnTo>
                    <a:pt x="4" y="1"/>
                  </a:lnTo>
                  <a:lnTo>
                    <a:pt x="7" y="0"/>
                  </a:lnTo>
                  <a:lnTo>
                    <a:pt x="11" y="1"/>
                  </a:lnTo>
                  <a:lnTo>
                    <a:pt x="15" y="1"/>
                  </a:lnTo>
                  <a:lnTo>
                    <a:pt x="19" y="1"/>
                  </a:lnTo>
                  <a:lnTo>
                    <a:pt x="21" y="3"/>
                  </a:lnTo>
                  <a:lnTo>
                    <a:pt x="23" y="3"/>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03" name="Freeform 23"/>
            <p:cNvSpPr>
              <a:spLocks/>
            </p:cNvSpPr>
            <p:nvPr/>
          </p:nvSpPr>
          <p:spPr bwMode="auto">
            <a:xfrm>
              <a:off x="2846372" y="6735762"/>
              <a:ext cx="34925" cy="65087"/>
            </a:xfrm>
            <a:custGeom>
              <a:avLst/>
              <a:gdLst>
                <a:gd name="T0" fmla="*/ 2147483647 w 44"/>
                <a:gd name="T1" fmla="*/ 2147483647 h 84"/>
                <a:gd name="T2" fmla="*/ 2147483647 w 44"/>
                <a:gd name="T3" fmla="*/ 2147483647 h 84"/>
                <a:gd name="T4" fmla="*/ 2147483647 w 44"/>
                <a:gd name="T5" fmla="*/ 2147483647 h 84"/>
                <a:gd name="T6" fmla="*/ 2147483647 w 44"/>
                <a:gd name="T7" fmla="*/ 2147483647 h 84"/>
                <a:gd name="T8" fmla="*/ 2147483647 w 44"/>
                <a:gd name="T9" fmla="*/ 2147483647 h 84"/>
                <a:gd name="T10" fmla="*/ 2147483647 w 44"/>
                <a:gd name="T11" fmla="*/ 2147483647 h 84"/>
                <a:gd name="T12" fmla="*/ 2147483647 w 44"/>
                <a:gd name="T13" fmla="*/ 2147483647 h 84"/>
                <a:gd name="T14" fmla="*/ 2147483647 w 44"/>
                <a:gd name="T15" fmla="*/ 2147483647 h 84"/>
                <a:gd name="T16" fmla="*/ 2147483647 w 44"/>
                <a:gd name="T17" fmla="*/ 2147483647 h 84"/>
                <a:gd name="T18" fmla="*/ 2147483647 w 44"/>
                <a:gd name="T19" fmla="*/ 2147483647 h 84"/>
                <a:gd name="T20" fmla="*/ 2147483647 w 44"/>
                <a:gd name="T21" fmla="*/ 2147483647 h 84"/>
                <a:gd name="T22" fmla="*/ 2147483647 w 44"/>
                <a:gd name="T23" fmla="*/ 2147483647 h 84"/>
                <a:gd name="T24" fmla="*/ 2147483647 w 44"/>
                <a:gd name="T25" fmla="*/ 2147483647 h 84"/>
                <a:gd name="T26" fmla="*/ 2147483647 w 44"/>
                <a:gd name="T27" fmla="*/ 2147483647 h 84"/>
                <a:gd name="T28" fmla="*/ 2147483647 w 44"/>
                <a:gd name="T29" fmla="*/ 2147483647 h 84"/>
                <a:gd name="T30" fmla="*/ 2147483647 w 44"/>
                <a:gd name="T31" fmla="*/ 2147483647 h 84"/>
                <a:gd name="T32" fmla="*/ 2147483647 w 44"/>
                <a:gd name="T33" fmla="*/ 2147483647 h 84"/>
                <a:gd name="T34" fmla="*/ 2147483647 w 44"/>
                <a:gd name="T35" fmla="*/ 2147483647 h 84"/>
                <a:gd name="T36" fmla="*/ 2147483647 w 44"/>
                <a:gd name="T37" fmla="*/ 2147483647 h 84"/>
                <a:gd name="T38" fmla="*/ 2147483647 w 44"/>
                <a:gd name="T39" fmla="*/ 2147483647 h 84"/>
                <a:gd name="T40" fmla="*/ 0 w 44"/>
                <a:gd name="T41" fmla="*/ 2147483647 h 84"/>
                <a:gd name="T42" fmla="*/ 2147483647 w 44"/>
                <a:gd name="T43" fmla="*/ 2147483647 h 84"/>
                <a:gd name="T44" fmla="*/ 2147483647 w 44"/>
                <a:gd name="T45" fmla="*/ 2147483647 h 84"/>
                <a:gd name="T46" fmla="*/ 2147483647 w 44"/>
                <a:gd name="T47" fmla="*/ 2147483647 h 84"/>
                <a:gd name="T48" fmla="*/ 2147483647 w 44"/>
                <a:gd name="T49" fmla="*/ 2147483647 h 84"/>
                <a:gd name="T50" fmla="*/ 2147483647 w 44"/>
                <a:gd name="T51" fmla="*/ 2147483647 h 84"/>
                <a:gd name="T52" fmla="*/ 2147483647 w 44"/>
                <a:gd name="T53" fmla="*/ 2147483647 h 84"/>
                <a:gd name="T54" fmla="*/ 2147483647 w 44"/>
                <a:gd name="T55" fmla="*/ 2147483647 h 84"/>
                <a:gd name="T56" fmla="*/ 2147483647 w 44"/>
                <a:gd name="T57" fmla="*/ 2147483647 h 84"/>
                <a:gd name="T58" fmla="*/ 2147483647 w 44"/>
                <a:gd name="T59" fmla="*/ 2147483647 h 84"/>
                <a:gd name="T60" fmla="*/ 2147483647 w 44"/>
                <a:gd name="T61" fmla="*/ 2147483647 h 84"/>
                <a:gd name="T62" fmla="*/ 2147483647 w 44"/>
                <a:gd name="T63" fmla="*/ 2147483647 h 84"/>
                <a:gd name="T64" fmla="*/ 2147483647 w 44"/>
                <a:gd name="T65" fmla="*/ 2147483647 h 84"/>
                <a:gd name="T66" fmla="*/ 2147483647 w 44"/>
                <a:gd name="T67" fmla="*/ 2147483647 h 84"/>
                <a:gd name="T68" fmla="*/ 2147483647 w 44"/>
                <a:gd name="T69" fmla="*/ 2147483647 h 84"/>
                <a:gd name="T70" fmla="*/ 2147483647 w 44"/>
                <a:gd name="T71" fmla="*/ 2147483647 h 84"/>
                <a:gd name="T72" fmla="*/ 2147483647 w 44"/>
                <a:gd name="T73" fmla="*/ 2147483647 h 84"/>
                <a:gd name="T74" fmla="*/ 2147483647 w 44"/>
                <a:gd name="T75" fmla="*/ 2147483647 h 84"/>
                <a:gd name="T76" fmla="*/ 2147483647 w 44"/>
                <a:gd name="T77" fmla="*/ 2147483647 h 84"/>
                <a:gd name="T78" fmla="*/ 2147483647 w 44"/>
                <a:gd name="T79" fmla="*/ 2147483647 h 84"/>
                <a:gd name="T80" fmla="*/ 2147483647 w 44"/>
                <a:gd name="T81" fmla="*/ 2147483647 h 84"/>
                <a:gd name="T82" fmla="*/ 2147483647 w 44"/>
                <a:gd name="T83" fmla="*/ 2147483647 h 84"/>
                <a:gd name="T84" fmla="*/ 2147483647 w 44"/>
                <a:gd name="T85" fmla="*/ 2147483647 h 84"/>
                <a:gd name="T86" fmla="*/ 2147483647 w 44"/>
                <a:gd name="T87" fmla="*/ 2147483647 h 84"/>
                <a:gd name="T88" fmla="*/ 2147483647 w 44"/>
                <a:gd name="T89" fmla="*/ 0 h 84"/>
                <a:gd name="T90" fmla="*/ 2147483647 w 44"/>
                <a:gd name="T91" fmla="*/ 0 h 84"/>
                <a:gd name="T92" fmla="*/ 2147483647 w 44"/>
                <a:gd name="T93" fmla="*/ 2147483647 h 84"/>
                <a:gd name="T94" fmla="*/ 2147483647 w 44"/>
                <a:gd name="T95" fmla="*/ 2147483647 h 84"/>
                <a:gd name="T96" fmla="*/ 2147483647 w 44"/>
                <a:gd name="T97" fmla="*/ 2147483647 h 84"/>
                <a:gd name="T98" fmla="*/ 2147483647 w 44"/>
                <a:gd name="T99" fmla="*/ 2147483647 h 8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4"/>
                <a:gd name="T151" fmla="*/ 0 h 84"/>
                <a:gd name="T152" fmla="*/ 44 w 44"/>
                <a:gd name="T153" fmla="*/ 84 h 8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4" h="84">
                  <a:moveTo>
                    <a:pt x="21" y="8"/>
                  </a:moveTo>
                  <a:lnTo>
                    <a:pt x="21" y="8"/>
                  </a:lnTo>
                  <a:lnTo>
                    <a:pt x="21" y="12"/>
                  </a:lnTo>
                  <a:lnTo>
                    <a:pt x="21" y="13"/>
                  </a:lnTo>
                  <a:lnTo>
                    <a:pt x="21" y="17"/>
                  </a:lnTo>
                  <a:lnTo>
                    <a:pt x="21" y="21"/>
                  </a:lnTo>
                  <a:lnTo>
                    <a:pt x="21" y="25"/>
                  </a:lnTo>
                  <a:lnTo>
                    <a:pt x="21" y="29"/>
                  </a:lnTo>
                  <a:lnTo>
                    <a:pt x="21" y="32"/>
                  </a:lnTo>
                  <a:lnTo>
                    <a:pt x="21" y="38"/>
                  </a:lnTo>
                  <a:lnTo>
                    <a:pt x="21" y="42"/>
                  </a:lnTo>
                  <a:lnTo>
                    <a:pt x="19" y="46"/>
                  </a:lnTo>
                  <a:lnTo>
                    <a:pt x="19" y="50"/>
                  </a:lnTo>
                  <a:lnTo>
                    <a:pt x="19" y="53"/>
                  </a:lnTo>
                  <a:lnTo>
                    <a:pt x="19" y="57"/>
                  </a:lnTo>
                  <a:lnTo>
                    <a:pt x="15" y="63"/>
                  </a:lnTo>
                  <a:lnTo>
                    <a:pt x="13" y="69"/>
                  </a:lnTo>
                  <a:lnTo>
                    <a:pt x="9" y="72"/>
                  </a:lnTo>
                  <a:lnTo>
                    <a:pt x="6" y="76"/>
                  </a:lnTo>
                  <a:lnTo>
                    <a:pt x="2" y="80"/>
                  </a:lnTo>
                  <a:lnTo>
                    <a:pt x="0" y="84"/>
                  </a:lnTo>
                  <a:lnTo>
                    <a:pt x="2" y="84"/>
                  </a:lnTo>
                  <a:lnTo>
                    <a:pt x="6" y="84"/>
                  </a:lnTo>
                  <a:lnTo>
                    <a:pt x="9" y="84"/>
                  </a:lnTo>
                  <a:lnTo>
                    <a:pt x="15" y="82"/>
                  </a:lnTo>
                  <a:lnTo>
                    <a:pt x="21" y="78"/>
                  </a:lnTo>
                  <a:lnTo>
                    <a:pt x="27" y="74"/>
                  </a:lnTo>
                  <a:lnTo>
                    <a:pt x="30" y="70"/>
                  </a:lnTo>
                  <a:lnTo>
                    <a:pt x="36" y="65"/>
                  </a:lnTo>
                  <a:lnTo>
                    <a:pt x="38" y="61"/>
                  </a:lnTo>
                  <a:lnTo>
                    <a:pt x="40" y="57"/>
                  </a:lnTo>
                  <a:lnTo>
                    <a:pt x="40" y="53"/>
                  </a:lnTo>
                  <a:lnTo>
                    <a:pt x="42" y="50"/>
                  </a:lnTo>
                  <a:lnTo>
                    <a:pt x="42" y="46"/>
                  </a:lnTo>
                  <a:lnTo>
                    <a:pt x="42" y="40"/>
                  </a:lnTo>
                  <a:lnTo>
                    <a:pt x="44" y="36"/>
                  </a:lnTo>
                  <a:lnTo>
                    <a:pt x="44" y="32"/>
                  </a:lnTo>
                  <a:lnTo>
                    <a:pt x="44" y="29"/>
                  </a:lnTo>
                  <a:lnTo>
                    <a:pt x="44" y="23"/>
                  </a:lnTo>
                  <a:lnTo>
                    <a:pt x="44" y="19"/>
                  </a:lnTo>
                  <a:lnTo>
                    <a:pt x="44" y="15"/>
                  </a:lnTo>
                  <a:lnTo>
                    <a:pt x="42" y="10"/>
                  </a:lnTo>
                  <a:lnTo>
                    <a:pt x="42" y="6"/>
                  </a:lnTo>
                  <a:lnTo>
                    <a:pt x="38" y="2"/>
                  </a:lnTo>
                  <a:lnTo>
                    <a:pt x="34" y="0"/>
                  </a:lnTo>
                  <a:lnTo>
                    <a:pt x="30" y="0"/>
                  </a:lnTo>
                  <a:lnTo>
                    <a:pt x="28" y="2"/>
                  </a:lnTo>
                  <a:lnTo>
                    <a:pt x="23" y="6"/>
                  </a:lnTo>
                  <a:lnTo>
                    <a:pt x="21" y="8"/>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04" name="Freeform 24"/>
            <p:cNvSpPr>
              <a:spLocks/>
            </p:cNvSpPr>
            <p:nvPr/>
          </p:nvSpPr>
          <p:spPr bwMode="auto">
            <a:xfrm>
              <a:off x="2889234" y="6732587"/>
              <a:ext cx="44450" cy="69850"/>
            </a:xfrm>
            <a:custGeom>
              <a:avLst/>
              <a:gdLst>
                <a:gd name="T0" fmla="*/ 2147483647 w 55"/>
                <a:gd name="T1" fmla="*/ 2147483647 h 90"/>
                <a:gd name="T2" fmla="*/ 2147483647 w 55"/>
                <a:gd name="T3" fmla="*/ 2147483647 h 90"/>
                <a:gd name="T4" fmla="*/ 2147483647 w 55"/>
                <a:gd name="T5" fmla="*/ 2147483647 h 90"/>
                <a:gd name="T6" fmla="*/ 2147483647 w 55"/>
                <a:gd name="T7" fmla="*/ 2147483647 h 90"/>
                <a:gd name="T8" fmla="*/ 2147483647 w 55"/>
                <a:gd name="T9" fmla="*/ 2147483647 h 90"/>
                <a:gd name="T10" fmla="*/ 2147483647 w 55"/>
                <a:gd name="T11" fmla="*/ 2147483647 h 90"/>
                <a:gd name="T12" fmla="*/ 2147483647 w 55"/>
                <a:gd name="T13" fmla="*/ 2147483647 h 90"/>
                <a:gd name="T14" fmla="*/ 2147483647 w 55"/>
                <a:gd name="T15" fmla="*/ 2147483647 h 90"/>
                <a:gd name="T16" fmla="*/ 2147483647 w 55"/>
                <a:gd name="T17" fmla="*/ 2147483647 h 90"/>
                <a:gd name="T18" fmla="*/ 2147483647 w 55"/>
                <a:gd name="T19" fmla="*/ 2147483647 h 90"/>
                <a:gd name="T20" fmla="*/ 2147483647 w 55"/>
                <a:gd name="T21" fmla="*/ 2147483647 h 90"/>
                <a:gd name="T22" fmla="*/ 2147483647 w 55"/>
                <a:gd name="T23" fmla="*/ 2147483647 h 90"/>
                <a:gd name="T24" fmla="*/ 2147483647 w 55"/>
                <a:gd name="T25" fmla="*/ 2147483647 h 90"/>
                <a:gd name="T26" fmla="*/ 2147483647 w 55"/>
                <a:gd name="T27" fmla="*/ 2147483647 h 90"/>
                <a:gd name="T28" fmla="*/ 2147483647 w 55"/>
                <a:gd name="T29" fmla="*/ 2147483647 h 90"/>
                <a:gd name="T30" fmla="*/ 2147483647 w 55"/>
                <a:gd name="T31" fmla="*/ 2147483647 h 90"/>
                <a:gd name="T32" fmla="*/ 2147483647 w 55"/>
                <a:gd name="T33" fmla="*/ 2147483647 h 90"/>
                <a:gd name="T34" fmla="*/ 0 w 55"/>
                <a:gd name="T35" fmla="*/ 2147483647 h 90"/>
                <a:gd name="T36" fmla="*/ 0 w 55"/>
                <a:gd name="T37" fmla="*/ 2147483647 h 90"/>
                <a:gd name="T38" fmla="*/ 0 w 55"/>
                <a:gd name="T39" fmla="*/ 2147483647 h 90"/>
                <a:gd name="T40" fmla="*/ 2147483647 w 55"/>
                <a:gd name="T41" fmla="*/ 2147483647 h 90"/>
                <a:gd name="T42" fmla="*/ 2147483647 w 55"/>
                <a:gd name="T43" fmla="*/ 2147483647 h 90"/>
                <a:gd name="T44" fmla="*/ 2147483647 w 55"/>
                <a:gd name="T45" fmla="*/ 2147483647 h 90"/>
                <a:gd name="T46" fmla="*/ 2147483647 w 55"/>
                <a:gd name="T47" fmla="*/ 2147483647 h 90"/>
                <a:gd name="T48" fmla="*/ 2147483647 w 55"/>
                <a:gd name="T49" fmla="*/ 2147483647 h 90"/>
                <a:gd name="T50" fmla="*/ 2147483647 w 55"/>
                <a:gd name="T51" fmla="*/ 2147483647 h 90"/>
                <a:gd name="T52" fmla="*/ 2147483647 w 55"/>
                <a:gd name="T53" fmla="*/ 2147483647 h 90"/>
                <a:gd name="T54" fmla="*/ 2147483647 w 55"/>
                <a:gd name="T55" fmla="*/ 2147483647 h 90"/>
                <a:gd name="T56" fmla="*/ 2147483647 w 55"/>
                <a:gd name="T57" fmla="*/ 2147483647 h 90"/>
                <a:gd name="T58" fmla="*/ 2147483647 w 55"/>
                <a:gd name="T59" fmla="*/ 2147483647 h 90"/>
                <a:gd name="T60" fmla="*/ 2147483647 w 55"/>
                <a:gd name="T61" fmla="*/ 2147483647 h 90"/>
                <a:gd name="T62" fmla="*/ 2147483647 w 55"/>
                <a:gd name="T63" fmla="*/ 2147483647 h 90"/>
                <a:gd name="T64" fmla="*/ 2147483647 w 55"/>
                <a:gd name="T65" fmla="*/ 2147483647 h 90"/>
                <a:gd name="T66" fmla="*/ 2147483647 w 55"/>
                <a:gd name="T67" fmla="*/ 2147483647 h 90"/>
                <a:gd name="T68" fmla="*/ 2147483647 w 55"/>
                <a:gd name="T69" fmla="*/ 2147483647 h 90"/>
                <a:gd name="T70" fmla="*/ 2147483647 w 55"/>
                <a:gd name="T71" fmla="*/ 2147483647 h 90"/>
                <a:gd name="T72" fmla="*/ 2147483647 w 55"/>
                <a:gd name="T73" fmla="*/ 2147483647 h 90"/>
                <a:gd name="T74" fmla="*/ 2147483647 w 55"/>
                <a:gd name="T75" fmla="*/ 2147483647 h 90"/>
                <a:gd name="T76" fmla="*/ 2147483647 w 55"/>
                <a:gd name="T77" fmla="*/ 0 h 90"/>
                <a:gd name="T78" fmla="*/ 2147483647 w 55"/>
                <a:gd name="T79" fmla="*/ 0 h 90"/>
                <a:gd name="T80" fmla="*/ 2147483647 w 55"/>
                <a:gd name="T81" fmla="*/ 2147483647 h 90"/>
                <a:gd name="T82" fmla="*/ 2147483647 w 55"/>
                <a:gd name="T83" fmla="*/ 2147483647 h 90"/>
                <a:gd name="T84" fmla="*/ 2147483647 w 55"/>
                <a:gd name="T85" fmla="*/ 2147483647 h 90"/>
                <a:gd name="T86" fmla="*/ 2147483647 w 55"/>
                <a:gd name="T87" fmla="*/ 2147483647 h 9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5"/>
                <a:gd name="T133" fmla="*/ 0 h 90"/>
                <a:gd name="T134" fmla="*/ 55 w 55"/>
                <a:gd name="T135" fmla="*/ 90 h 9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5" h="90">
                  <a:moveTo>
                    <a:pt x="32" y="12"/>
                  </a:moveTo>
                  <a:lnTo>
                    <a:pt x="32" y="12"/>
                  </a:lnTo>
                  <a:lnTo>
                    <a:pt x="32" y="16"/>
                  </a:lnTo>
                  <a:lnTo>
                    <a:pt x="32" y="17"/>
                  </a:lnTo>
                  <a:lnTo>
                    <a:pt x="31" y="25"/>
                  </a:lnTo>
                  <a:lnTo>
                    <a:pt x="29" y="31"/>
                  </a:lnTo>
                  <a:lnTo>
                    <a:pt x="27" y="38"/>
                  </a:lnTo>
                  <a:lnTo>
                    <a:pt x="27" y="42"/>
                  </a:lnTo>
                  <a:lnTo>
                    <a:pt x="25" y="46"/>
                  </a:lnTo>
                  <a:lnTo>
                    <a:pt x="25" y="50"/>
                  </a:lnTo>
                  <a:lnTo>
                    <a:pt x="23" y="54"/>
                  </a:lnTo>
                  <a:lnTo>
                    <a:pt x="19" y="61"/>
                  </a:lnTo>
                  <a:lnTo>
                    <a:pt x="15" y="67"/>
                  </a:lnTo>
                  <a:lnTo>
                    <a:pt x="12" y="73"/>
                  </a:lnTo>
                  <a:lnTo>
                    <a:pt x="8" y="78"/>
                  </a:lnTo>
                  <a:lnTo>
                    <a:pt x="4" y="82"/>
                  </a:lnTo>
                  <a:lnTo>
                    <a:pt x="2" y="86"/>
                  </a:lnTo>
                  <a:lnTo>
                    <a:pt x="0" y="88"/>
                  </a:lnTo>
                  <a:lnTo>
                    <a:pt x="0" y="90"/>
                  </a:lnTo>
                  <a:lnTo>
                    <a:pt x="0" y="88"/>
                  </a:lnTo>
                  <a:lnTo>
                    <a:pt x="4" y="86"/>
                  </a:lnTo>
                  <a:lnTo>
                    <a:pt x="6" y="82"/>
                  </a:lnTo>
                  <a:lnTo>
                    <a:pt x="12" y="78"/>
                  </a:lnTo>
                  <a:lnTo>
                    <a:pt x="17" y="73"/>
                  </a:lnTo>
                  <a:lnTo>
                    <a:pt x="25" y="67"/>
                  </a:lnTo>
                  <a:lnTo>
                    <a:pt x="29" y="61"/>
                  </a:lnTo>
                  <a:lnTo>
                    <a:pt x="36" y="54"/>
                  </a:lnTo>
                  <a:lnTo>
                    <a:pt x="38" y="50"/>
                  </a:lnTo>
                  <a:lnTo>
                    <a:pt x="40" y="44"/>
                  </a:lnTo>
                  <a:lnTo>
                    <a:pt x="42" y="40"/>
                  </a:lnTo>
                  <a:lnTo>
                    <a:pt x="44" y="36"/>
                  </a:lnTo>
                  <a:lnTo>
                    <a:pt x="46" y="33"/>
                  </a:lnTo>
                  <a:lnTo>
                    <a:pt x="48" y="27"/>
                  </a:lnTo>
                  <a:lnTo>
                    <a:pt x="50" y="23"/>
                  </a:lnTo>
                  <a:lnTo>
                    <a:pt x="51" y="21"/>
                  </a:lnTo>
                  <a:lnTo>
                    <a:pt x="53" y="14"/>
                  </a:lnTo>
                  <a:lnTo>
                    <a:pt x="55" y="8"/>
                  </a:lnTo>
                  <a:lnTo>
                    <a:pt x="53" y="4"/>
                  </a:lnTo>
                  <a:lnTo>
                    <a:pt x="53" y="0"/>
                  </a:lnTo>
                  <a:lnTo>
                    <a:pt x="48" y="0"/>
                  </a:lnTo>
                  <a:lnTo>
                    <a:pt x="42" y="4"/>
                  </a:lnTo>
                  <a:lnTo>
                    <a:pt x="34" y="8"/>
                  </a:lnTo>
                  <a:lnTo>
                    <a:pt x="32" y="12"/>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05" name="Freeform 25"/>
            <p:cNvSpPr>
              <a:spLocks/>
            </p:cNvSpPr>
            <p:nvPr/>
          </p:nvSpPr>
          <p:spPr bwMode="auto">
            <a:xfrm>
              <a:off x="2962259" y="6723062"/>
              <a:ext cx="36512" cy="104775"/>
            </a:xfrm>
            <a:custGeom>
              <a:avLst/>
              <a:gdLst>
                <a:gd name="T0" fmla="*/ 2147483647 w 48"/>
                <a:gd name="T1" fmla="*/ 2147483647 h 131"/>
                <a:gd name="T2" fmla="*/ 2147483647 w 48"/>
                <a:gd name="T3" fmla="*/ 2147483647 h 131"/>
                <a:gd name="T4" fmla="*/ 2147483647 w 48"/>
                <a:gd name="T5" fmla="*/ 2147483647 h 131"/>
                <a:gd name="T6" fmla="*/ 2147483647 w 48"/>
                <a:gd name="T7" fmla="*/ 2147483647 h 131"/>
                <a:gd name="T8" fmla="*/ 2147483647 w 48"/>
                <a:gd name="T9" fmla="*/ 2147483647 h 131"/>
                <a:gd name="T10" fmla="*/ 2147483647 w 48"/>
                <a:gd name="T11" fmla="*/ 2147483647 h 131"/>
                <a:gd name="T12" fmla="*/ 2147483647 w 48"/>
                <a:gd name="T13" fmla="*/ 2147483647 h 131"/>
                <a:gd name="T14" fmla="*/ 2147483647 w 48"/>
                <a:gd name="T15" fmla="*/ 2147483647 h 131"/>
                <a:gd name="T16" fmla="*/ 2147483647 w 48"/>
                <a:gd name="T17" fmla="*/ 2147483647 h 131"/>
                <a:gd name="T18" fmla="*/ 2147483647 w 48"/>
                <a:gd name="T19" fmla="*/ 2147483647 h 131"/>
                <a:gd name="T20" fmla="*/ 2147483647 w 48"/>
                <a:gd name="T21" fmla="*/ 2147483647 h 131"/>
                <a:gd name="T22" fmla="*/ 2147483647 w 48"/>
                <a:gd name="T23" fmla="*/ 2147483647 h 131"/>
                <a:gd name="T24" fmla="*/ 2147483647 w 48"/>
                <a:gd name="T25" fmla="*/ 2147483647 h 131"/>
                <a:gd name="T26" fmla="*/ 2147483647 w 48"/>
                <a:gd name="T27" fmla="*/ 2147483647 h 131"/>
                <a:gd name="T28" fmla="*/ 2147483647 w 48"/>
                <a:gd name="T29" fmla="*/ 2147483647 h 131"/>
                <a:gd name="T30" fmla="*/ 2147483647 w 48"/>
                <a:gd name="T31" fmla="*/ 2147483647 h 131"/>
                <a:gd name="T32" fmla="*/ 2147483647 w 48"/>
                <a:gd name="T33" fmla="*/ 2147483647 h 131"/>
                <a:gd name="T34" fmla="*/ 2147483647 w 48"/>
                <a:gd name="T35" fmla="*/ 2147483647 h 131"/>
                <a:gd name="T36" fmla="*/ 2147483647 w 48"/>
                <a:gd name="T37" fmla="*/ 2147483647 h 131"/>
                <a:gd name="T38" fmla="*/ 2147483647 w 48"/>
                <a:gd name="T39" fmla="*/ 2147483647 h 131"/>
                <a:gd name="T40" fmla="*/ 2147483647 w 48"/>
                <a:gd name="T41" fmla="*/ 2147483647 h 131"/>
                <a:gd name="T42" fmla="*/ 2147483647 w 48"/>
                <a:gd name="T43" fmla="*/ 2147483647 h 131"/>
                <a:gd name="T44" fmla="*/ 2147483647 w 48"/>
                <a:gd name="T45" fmla="*/ 2147483647 h 131"/>
                <a:gd name="T46" fmla="*/ 2147483647 w 48"/>
                <a:gd name="T47" fmla="*/ 2147483647 h 131"/>
                <a:gd name="T48" fmla="*/ 2147483647 w 48"/>
                <a:gd name="T49" fmla="*/ 2147483647 h 131"/>
                <a:gd name="T50" fmla="*/ 2147483647 w 48"/>
                <a:gd name="T51" fmla="*/ 2147483647 h 131"/>
                <a:gd name="T52" fmla="*/ 2147483647 w 48"/>
                <a:gd name="T53" fmla="*/ 2147483647 h 131"/>
                <a:gd name="T54" fmla="*/ 0 w 48"/>
                <a:gd name="T55" fmla="*/ 2147483647 h 131"/>
                <a:gd name="T56" fmla="*/ 0 w 48"/>
                <a:gd name="T57" fmla="*/ 2147483647 h 131"/>
                <a:gd name="T58" fmla="*/ 2147483647 w 48"/>
                <a:gd name="T59" fmla="*/ 2147483647 h 131"/>
                <a:gd name="T60" fmla="*/ 2147483647 w 48"/>
                <a:gd name="T61" fmla="*/ 2147483647 h 131"/>
                <a:gd name="T62" fmla="*/ 2147483647 w 48"/>
                <a:gd name="T63" fmla="*/ 2147483647 h 131"/>
                <a:gd name="T64" fmla="*/ 2147483647 w 48"/>
                <a:gd name="T65" fmla="*/ 2147483647 h 131"/>
                <a:gd name="T66" fmla="*/ 2147483647 w 48"/>
                <a:gd name="T67" fmla="*/ 2147483647 h 131"/>
                <a:gd name="T68" fmla="*/ 2147483647 w 48"/>
                <a:gd name="T69" fmla="*/ 2147483647 h 131"/>
                <a:gd name="T70" fmla="*/ 2147483647 w 48"/>
                <a:gd name="T71" fmla="*/ 2147483647 h 131"/>
                <a:gd name="T72" fmla="*/ 2147483647 w 48"/>
                <a:gd name="T73" fmla="*/ 2147483647 h 131"/>
                <a:gd name="T74" fmla="*/ 2147483647 w 48"/>
                <a:gd name="T75" fmla="*/ 2147483647 h 131"/>
                <a:gd name="T76" fmla="*/ 2147483647 w 48"/>
                <a:gd name="T77" fmla="*/ 2147483647 h 131"/>
                <a:gd name="T78" fmla="*/ 2147483647 w 48"/>
                <a:gd name="T79" fmla="*/ 2147483647 h 131"/>
                <a:gd name="T80" fmla="*/ 2147483647 w 48"/>
                <a:gd name="T81" fmla="*/ 2147483647 h 131"/>
                <a:gd name="T82" fmla="*/ 2147483647 w 48"/>
                <a:gd name="T83" fmla="*/ 2147483647 h 131"/>
                <a:gd name="T84" fmla="*/ 2147483647 w 48"/>
                <a:gd name="T85" fmla="*/ 2147483647 h 131"/>
                <a:gd name="T86" fmla="*/ 2147483647 w 48"/>
                <a:gd name="T87" fmla="*/ 2147483647 h 131"/>
                <a:gd name="T88" fmla="*/ 2147483647 w 48"/>
                <a:gd name="T89" fmla="*/ 2147483647 h 131"/>
                <a:gd name="T90" fmla="*/ 2147483647 w 48"/>
                <a:gd name="T91" fmla="*/ 2147483647 h 131"/>
                <a:gd name="T92" fmla="*/ 2147483647 w 48"/>
                <a:gd name="T93" fmla="*/ 2147483647 h 131"/>
                <a:gd name="T94" fmla="*/ 2147483647 w 48"/>
                <a:gd name="T95" fmla="*/ 2147483647 h 131"/>
                <a:gd name="T96" fmla="*/ 2147483647 w 48"/>
                <a:gd name="T97" fmla="*/ 2147483647 h 131"/>
                <a:gd name="T98" fmla="*/ 2147483647 w 48"/>
                <a:gd name="T99" fmla="*/ 2147483647 h 131"/>
                <a:gd name="T100" fmla="*/ 2147483647 w 48"/>
                <a:gd name="T101" fmla="*/ 2147483647 h 131"/>
                <a:gd name="T102" fmla="*/ 2147483647 w 48"/>
                <a:gd name="T103" fmla="*/ 2147483647 h 131"/>
                <a:gd name="T104" fmla="*/ 2147483647 w 48"/>
                <a:gd name="T105" fmla="*/ 2147483647 h 131"/>
                <a:gd name="T106" fmla="*/ 2147483647 w 48"/>
                <a:gd name="T107" fmla="*/ 2147483647 h 131"/>
                <a:gd name="T108" fmla="*/ 2147483647 w 48"/>
                <a:gd name="T109" fmla="*/ 2147483647 h 131"/>
                <a:gd name="T110" fmla="*/ 2147483647 w 48"/>
                <a:gd name="T111" fmla="*/ 2147483647 h 131"/>
                <a:gd name="T112" fmla="*/ 2147483647 w 48"/>
                <a:gd name="T113" fmla="*/ 2147483647 h 131"/>
                <a:gd name="T114" fmla="*/ 2147483647 w 48"/>
                <a:gd name="T115" fmla="*/ 0 h 131"/>
                <a:gd name="T116" fmla="*/ 2147483647 w 48"/>
                <a:gd name="T117" fmla="*/ 2147483647 h 131"/>
                <a:gd name="T118" fmla="*/ 2147483647 w 48"/>
                <a:gd name="T119" fmla="*/ 2147483647 h 131"/>
                <a:gd name="T120" fmla="*/ 2147483647 w 48"/>
                <a:gd name="T121" fmla="*/ 2147483647 h 131"/>
                <a:gd name="T122" fmla="*/ 2147483647 w 48"/>
                <a:gd name="T123" fmla="*/ 2147483647 h 13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8"/>
                <a:gd name="T187" fmla="*/ 0 h 131"/>
                <a:gd name="T188" fmla="*/ 48 w 48"/>
                <a:gd name="T189" fmla="*/ 131 h 13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8" h="131">
                  <a:moveTo>
                    <a:pt x="10" y="9"/>
                  </a:moveTo>
                  <a:lnTo>
                    <a:pt x="10" y="9"/>
                  </a:lnTo>
                  <a:lnTo>
                    <a:pt x="14" y="13"/>
                  </a:lnTo>
                  <a:lnTo>
                    <a:pt x="14" y="15"/>
                  </a:lnTo>
                  <a:lnTo>
                    <a:pt x="16" y="19"/>
                  </a:lnTo>
                  <a:lnTo>
                    <a:pt x="17" y="23"/>
                  </a:lnTo>
                  <a:lnTo>
                    <a:pt x="19" y="27"/>
                  </a:lnTo>
                  <a:lnTo>
                    <a:pt x="21" y="30"/>
                  </a:lnTo>
                  <a:lnTo>
                    <a:pt x="21" y="34"/>
                  </a:lnTo>
                  <a:lnTo>
                    <a:pt x="23" y="40"/>
                  </a:lnTo>
                  <a:lnTo>
                    <a:pt x="25" y="46"/>
                  </a:lnTo>
                  <a:lnTo>
                    <a:pt x="25" y="49"/>
                  </a:lnTo>
                  <a:lnTo>
                    <a:pt x="25" y="55"/>
                  </a:lnTo>
                  <a:lnTo>
                    <a:pt x="25" y="61"/>
                  </a:lnTo>
                  <a:lnTo>
                    <a:pt x="25" y="68"/>
                  </a:lnTo>
                  <a:lnTo>
                    <a:pt x="25" y="72"/>
                  </a:lnTo>
                  <a:lnTo>
                    <a:pt x="23" y="78"/>
                  </a:lnTo>
                  <a:lnTo>
                    <a:pt x="21" y="84"/>
                  </a:lnTo>
                  <a:lnTo>
                    <a:pt x="19" y="89"/>
                  </a:lnTo>
                  <a:lnTo>
                    <a:pt x="17" y="93"/>
                  </a:lnTo>
                  <a:lnTo>
                    <a:pt x="16" y="99"/>
                  </a:lnTo>
                  <a:lnTo>
                    <a:pt x="14" y="104"/>
                  </a:lnTo>
                  <a:lnTo>
                    <a:pt x="10" y="110"/>
                  </a:lnTo>
                  <a:lnTo>
                    <a:pt x="8" y="112"/>
                  </a:lnTo>
                  <a:lnTo>
                    <a:pt x="6" y="118"/>
                  </a:lnTo>
                  <a:lnTo>
                    <a:pt x="4" y="122"/>
                  </a:lnTo>
                  <a:lnTo>
                    <a:pt x="2" y="125"/>
                  </a:lnTo>
                  <a:lnTo>
                    <a:pt x="0" y="129"/>
                  </a:lnTo>
                  <a:lnTo>
                    <a:pt x="0" y="131"/>
                  </a:lnTo>
                  <a:lnTo>
                    <a:pt x="2" y="129"/>
                  </a:lnTo>
                  <a:lnTo>
                    <a:pt x="8" y="125"/>
                  </a:lnTo>
                  <a:lnTo>
                    <a:pt x="10" y="122"/>
                  </a:lnTo>
                  <a:lnTo>
                    <a:pt x="14" y="118"/>
                  </a:lnTo>
                  <a:lnTo>
                    <a:pt x="16" y="114"/>
                  </a:lnTo>
                  <a:lnTo>
                    <a:pt x="21" y="110"/>
                  </a:lnTo>
                  <a:lnTo>
                    <a:pt x="25" y="104"/>
                  </a:lnTo>
                  <a:lnTo>
                    <a:pt x="27" y="101"/>
                  </a:lnTo>
                  <a:lnTo>
                    <a:pt x="31" y="95"/>
                  </a:lnTo>
                  <a:lnTo>
                    <a:pt x="35" y="89"/>
                  </a:lnTo>
                  <a:lnTo>
                    <a:pt x="38" y="84"/>
                  </a:lnTo>
                  <a:lnTo>
                    <a:pt x="40" y="78"/>
                  </a:lnTo>
                  <a:lnTo>
                    <a:pt x="42" y="72"/>
                  </a:lnTo>
                  <a:lnTo>
                    <a:pt x="46" y="68"/>
                  </a:lnTo>
                  <a:lnTo>
                    <a:pt x="46" y="63"/>
                  </a:lnTo>
                  <a:lnTo>
                    <a:pt x="48" y="57"/>
                  </a:lnTo>
                  <a:lnTo>
                    <a:pt x="48" y="51"/>
                  </a:lnTo>
                  <a:lnTo>
                    <a:pt x="48" y="46"/>
                  </a:lnTo>
                  <a:lnTo>
                    <a:pt x="46" y="40"/>
                  </a:lnTo>
                  <a:lnTo>
                    <a:pt x="46" y="36"/>
                  </a:lnTo>
                  <a:lnTo>
                    <a:pt x="44" y="32"/>
                  </a:lnTo>
                  <a:lnTo>
                    <a:pt x="42" y="27"/>
                  </a:lnTo>
                  <a:lnTo>
                    <a:pt x="40" y="23"/>
                  </a:lnTo>
                  <a:lnTo>
                    <a:pt x="38" y="17"/>
                  </a:lnTo>
                  <a:lnTo>
                    <a:pt x="36" y="15"/>
                  </a:lnTo>
                  <a:lnTo>
                    <a:pt x="35" y="11"/>
                  </a:lnTo>
                  <a:lnTo>
                    <a:pt x="31" y="6"/>
                  </a:lnTo>
                  <a:lnTo>
                    <a:pt x="25" y="2"/>
                  </a:lnTo>
                  <a:lnTo>
                    <a:pt x="19" y="0"/>
                  </a:lnTo>
                  <a:lnTo>
                    <a:pt x="14" y="4"/>
                  </a:lnTo>
                  <a:lnTo>
                    <a:pt x="12" y="8"/>
                  </a:lnTo>
                  <a:lnTo>
                    <a:pt x="10" y="9"/>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06" name="Freeform 26"/>
            <p:cNvSpPr>
              <a:spLocks/>
            </p:cNvSpPr>
            <p:nvPr/>
          </p:nvSpPr>
          <p:spPr bwMode="auto">
            <a:xfrm>
              <a:off x="3011472" y="6724649"/>
              <a:ext cx="36512" cy="117475"/>
            </a:xfrm>
            <a:custGeom>
              <a:avLst/>
              <a:gdLst>
                <a:gd name="T0" fmla="*/ 2147483647 w 46"/>
                <a:gd name="T1" fmla="*/ 2147483647 h 148"/>
                <a:gd name="T2" fmla="*/ 2147483647 w 46"/>
                <a:gd name="T3" fmla="*/ 2147483647 h 148"/>
                <a:gd name="T4" fmla="*/ 2147483647 w 46"/>
                <a:gd name="T5" fmla="*/ 2147483647 h 148"/>
                <a:gd name="T6" fmla="*/ 2147483647 w 46"/>
                <a:gd name="T7" fmla="*/ 2147483647 h 148"/>
                <a:gd name="T8" fmla="*/ 2147483647 w 46"/>
                <a:gd name="T9" fmla="*/ 2147483647 h 148"/>
                <a:gd name="T10" fmla="*/ 2147483647 w 46"/>
                <a:gd name="T11" fmla="*/ 2147483647 h 148"/>
                <a:gd name="T12" fmla="*/ 2147483647 w 46"/>
                <a:gd name="T13" fmla="*/ 2147483647 h 148"/>
                <a:gd name="T14" fmla="*/ 2147483647 w 46"/>
                <a:gd name="T15" fmla="*/ 2147483647 h 148"/>
                <a:gd name="T16" fmla="*/ 2147483647 w 46"/>
                <a:gd name="T17" fmla="*/ 2147483647 h 148"/>
                <a:gd name="T18" fmla="*/ 2147483647 w 46"/>
                <a:gd name="T19" fmla="*/ 2147483647 h 148"/>
                <a:gd name="T20" fmla="*/ 2147483647 w 46"/>
                <a:gd name="T21" fmla="*/ 2147483647 h 148"/>
                <a:gd name="T22" fmla="*/ 2147483647 w 46"/>
                <a:gd name="T23" fmla="*/ 2147483647 h 148"/>
                <a:gd name="T24" fmla="*/ 2147483647 w 46"/>
                <a:gd name="T25" fmla="*/ 2147483647 h 148"/>
                <a:gd name="T26" fmla="*/ 2147483647 w 46"/>
                <a:gd name="T27" fmla="*/ 2147483647 h 148"/>
                <a:gd name="T28" fmla="*/ 2147483647 w 46"/>
                <a:gd name="T29" fmla="*/ 2147483647 h 148"/>
                <a:gd name="T30" fmla="*/ 2147483647 w 46"/>
                <a:gd name="T31" fmla="*/ 2147483647 h 148"/>
                <a:gd name="T32" fmla="*/ 2147483647 w 46"/>
                <a:gd name="T33" fmla="*/ 2147483647 h 148"/>
                <a:gd name="T34" fmla="*/ 2147483647 w 46"/>
                <a:gd name="T35" fmla="*/ 2147483647 h 148"/>
                <a:gd name="T36" fmla="*/ 2147483647 w 46"/>
                <a:gd name="T37" fmla="*/ 2147483647 h 148"/>
                <a:gd name="T38" fmla="*/ 2147483647 w 46"/>
                <a:gd name="T39" fmla="*/ 2147483647 h 148"/>
                <a:gd name="T40" fmla="*/ 2147483647 w 46"/>
                <a:gd name="T41" fmla="*/ 2147483647 h 148"/>
                <a:gd name="T42" fmla="*/ 2147483647 w 46"/>
                <a:gd name="T43" fmla="*/ 2147483647 h 148"/>
                <a:gd name="T44" fmla="*/ 2147483647 w 46"/>
                <a:gd name="T45" fmla="*/ 2147483647 h 148"/>
                <a:gd name="T46" fmla="*/ 2147483647 w 46"/>
                <a:gd name="T47" fmla="*/ 2147483647 h 148"/>
                <a:gd name="T48" fmla="*/ 2147483647 w 46"/>
                <a:gd name="T49" fmla="*/ 2147483647 h 148"/>
                <a:gd name="T50" fmla="*/ 2147483647 w 46"/>
                <a:gd name="T51" fmla="*/ 2147483647 h 148"/>
                <a:gd name="T52" fmla="*/ 0 w 46"/>
                <a:gd name="T53" fmla="*/ 2147483647 h 148"/>
                <a:gd name="T54" fmla="*/ 0 w 46"/>
                <a:gd name="T55" fmla="*/ 2147483647 h 148"/>
                <a:gd name="T56" fmla="*/ 0 w 46"/>
                <a:gd name="T57" fmla="*/ 2147483647 h 148"/>
                <a:gd name="T58" fmla="*/ 2147483647 w 46"/>
                <a:gd name="T59" fmla="*/ 2147483647 h 148"/>
                <a:gd name="T60" fmla="*/ 2147483647 w 46"/>
                <a:gd name="T61" fmla="*/ 2147483647 h 148"/>
                <a:gd name="T62" fmla="*/ 2147483647 w 46"/>
                <a:gd name="T63" fmla="*/ 2147483647 h 148"/>
                <a:gd name="T64" fmla="*/ 2147483647 w 46"/>
                <a:gd name="T65" fmla="*/ 2147483647 h 148"/>
                <a:gd name="T66" fmla="*/ 2147483647 w 46"/>
                <a:gd name="T67" fmla="*/ 2147483647 h 148"/>
                <a:gd name="T68" fmla="*/ 2147483647 w 46"/>
                <a:gd name="T69" fmla="*/ 2147483647 h 148"/>
                <a:gd name="T70" fmla="*/ 2147483647 w 46"/>
                <a:gd name="T71" fmla="*/ 2147483647 h 148"/>
                <a:gd name="T72" fmla="*/ 2147483647 w 46"/>
                <a:gd name="T73" fmla="*/ 2147483647 h 148"/>
                <a:gd name="T74" fmla="*/ 2147483647 w 46"/>
                <a:gd name="T75" fmla="*/ 2147483647 h 148"/>
                <a:gd name="T76" fmla="*/ 2147483647 w 46"/>
                <a:gd name="T77" fmla="*/ 2147483647 h 148"/>
                <a:gd name="T78" fmla="*/ 2147483647 w 46"/>
                <a:gd name="T79" fmla="*/ 2147483647 h 148"/>
                <a:gd name="T80" fmla="*/ 2147483647 w 46"/>
                <a:gd name="T81" fmla="*/ 2147483647 h 148"/>
                <a:gd name="T82" fmla="*/ 2147483647 w 46"/>
                <a:gd name="T83" fmla="*/ 2147483647 h 148"/>
                <a:gd name="T84" fmla="*/ 2147483647 w 46"/>
                <a:gd name="T85" fmla="*/ 2147483647 h 148"/>
                <a:gd name="T86" fmla="*/ 2147483647 w 46"/>
                <a:gd name="T87" fmla="*/ 2147483647 h 148"/>
                <a:gd name="T88" fmla="*/ 2147483647 w 46"/>
                <a:gd name="T89" fmla="*/ 2147483647 h 148"/>
                <a:gd name="T90" fmla="*/ 2147483647 w 46"/>
                <a:gd name="T91" fmla="*/ 2147483647 h 148"/>
                <a:gd name="T92" fmla="*/ 2147483647 w 46"/>
                <a:gd name="T93" fmla="*/ 2147483647 h 148"/>
                <a:gd name="T94" fmla="*/ 2147483647 w 46"/>
                <a:gd name="T95" fmla="*/ 2147483647 h 148"/>
                <a:gd name="T96" fmla="*/ 2147483647 w 46"/>
                <a:gd name="T97" fmla="*/ 2147483647 h 148"/>
                <a:gd name="T98" fmla="*/ 2147483647 w 46"/>
                <a:gd name="T99" fmla="*/ 2147483647 h 148"/>
                <a:gd name="T100" fmla="*/ 2147483647 w 46"/>
                <a:gd name="T101" fmla="*/ 2147483647 h 148"/>
                <a:gd name="T102" fmla="*/ 2147483647 w 46"/>
                <a:gd name="T103" fmla="*/ 2147483647 h 148"/>
                <a:gd name="T104" fmla="*/ 2147483647 w 46"/>
                <a:gd name="T105" fmla="*/ 2147483647 h 148"/>
                <a:gd name="T106" fmla="*/ 2147483647 w 46"/>
                <a:gd name="T107" fmla="*/ 2147483647 h 148"/>
                <a:gd name="T108" fmla="*/ 2147483647 w 46"/>
                <a:gd name="T109" fmla="*/ 2147483647 h 148"/>
                <a:gd name="T110" fmla="*/ 2147483647 w 46"/>
                <a:gd name="T111" fmla="*/ 2147483647 h 148"/>
                <a:gd name="T112" fmla="*/ 2147483647 w 46"/>
                <a:gd name="T113" fmla="*/ 2147483647 h 148"/>
                <a:gd name="T114" fmla="*/ 2147483647 w 46"/>
                <a:gd name="T115" fmla="*/ 0 h 148"/>
                <a:gd name="T116" fmla="*/ 2147483647 w 46"/>
                <a:gd name="T117" fmla="*/ 2147483647 h 148"/>
                <a:gd name="T118" fmla="*/ 2147483647 w 46"/>
                <a:gd name="T119" fmla="*/ 2147483647 h 148"/>
                <a:gd name="T120" fmla="*/ 2147483647 w 46"/>
                <a:gd name="T121" fmla="*/ 2147483647 h 148"/>
                <a:gd name="T122" fmla="*/ 2147483647 w 46"/>
                <a:gd name="T123" fmla="*/ 2147483647 h 14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6"/>
                <a:gd name="T187" fmla="*/ 0 h 148"/>
                <a:gd name="T188" fmla="*/ 46 w 46"/>
                <a:gd name="T189" fmla="*/ 148 h 14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6" h="148">
                  <a:moveTo>
                    <a:pt x="15" y="13"/>
                  </a:moveTo>
                  <a:lnTo>
                    <a:pt x="15" y="13"/>
                  </a:lnTo>
                  <a:lnTo>
                    <a:pt x="17" y="17"/>
                  </a:lnTo>
                  <a:lnTo>
                    <a:pt x="17" y="19"/>
                  </a:lnTo>
                  <a:lnTo>
                    <a:pt x="19" y="23"/>
                  </a:lnTo>
                  <a:lnTo>
                    <a:pt x="19" y="26"/>
                  </a:lnTo>
                  <a:lnTo>
                    <a:pt x="21" y="30"/>
                  </a:lnTo>
                  <a:lnTo>
                    <a:pt x="21" y="36"/>
                  </a:lnTo>
                  <a:lnTo>
                    <a:pt x="23" y="40"/>
                  </a:lnTo>
                  <a:lnTo>
                    <a:pt x="23" y="44"/>
                  </a:lnTo>
                  <a:lnTo>
                    <a:pt x="23" y="51"/>
                  </a:lnTo>
                  <a:lnTo>
                    <a:pt x="23" y="55"/>
                  </a:lnTo>
                  <a:lnTo>
                    <a:pt x="23" y="63"/>
                  </a:lnTo>
                  <a:lnTo>
                    <a:pt x="23" y="68"/>
                  </a:lnTo>
                  <a:lnTo>
                    <a:pt x="23" y="76"/>
                  </a:lnTo>
                  <a:lnTo>
                    <a:pt x="21" y="82"/>
                  </a:lnTo>
                  <a:lnTo>
                    <a:pt x="19" y="87"/>
                  </a:lnTo>
                  <a:lnTo>
                    <a:pt x="17" y="95"/>
                  </a:lnTo>
                  <a:lnTo>
                    <a:pt x="17" y="101"/>
                  </a:lnTo>
                  <a:lnTo>
                    <a:pt x="13" y="106"/>
                  </a:lnTo>
                  <a:lnTo>
                    <a:pt x="11" y="112"/>
                  </a:lnTo>
                  <a:lnTo>
                    <a:pt x="10" y="118"/>
                  </a:lnTo>
                  <a:lnTo>
                    <a:pt x="8" y="125"/>
                  </a:lnTo>
                  <a:lnTo>
                    <a:pt x="6" y="129"/>
                  </a:lnTo>
                  <a:lnTo>
                    <a:pt x="4" y="133"/>
                  </a:lnTo>
                  <a:lnTo>
                    <a:pt x="2" y="137"/>
                  </a:lnTo>
                  <a:lnTo>
                    <a:pt x="0" y="142"/>
                  </a:lnTo>
                  <a:lnTo>
                    <a:pt x="0" y="146"/>
                  </a:lnTo>
                  <a:lnTo>
                    <a:pt x="0" y="148"/>
                  </a:lnTo>
                  <a:lnTo>
                    <a:pt x="2" y="146"/>
                  </a:lnTo>
                  <a:lnTo>
                    <a:pt x="8" y="142"/>
                  </a:lnTo>
                  <a:lnTo>
                    <a:pt x="10" y="139"/>
                  </a:lnTo>
                  <a:lnTo>
                    <a:pt x="13" y="135"/>
                  </a:lnTo>
                  <a:lnTo>
                    <a:pt x="15" y="131"/>
                  </a:lnTo>
                  <a:lnTo>
                    <a:pt x="19" y="127"/>
                  </a:lnTo>
                  <a:lnTo>
                    <a:pt x="23" y="122"/>
                  </a:lnTo>
                  <a:lnTo>
                    <a:pt x="27" y="116"/>
                  </a:lnTo>
                  <a:lnTo>
                    <a:pt x="30" y="110"/>
                  </a:lnTo>
                  <a:lnTo>
                    <a:pt x="34" y="104"/>
                  </a:lnTo>
                  <a:lnTo>
                    <a:pt x="36" y="97"/>
                  </a:lnTo>
                  <a:lnTo>
                    <a:pt x="40" y="91"/>
                  </a:lnTo>
                  <a:lnTo>
                    <a:pt x="42" y="83"/>
                  </a:lnTo>
                  <a:lnTo>
                    <a:pt x="44" y="78"/>
                  </a:lnTo>
                  <a:lnTo>
                    <a:pt x="44" y="70"/>
                  </a:lnTo>
                  <a:lnTo>
                    <a:pt x="46" y="64"/>
                  </a:lnTo>
                  <a:lnTo>
                    <a:pt x="46" y="59"/>
                  </a:lnTo>
                  <a:lnTo>
                    <a:pt x="46" y="51"/>
                  </a:lnTo>
                  <a:lnTo>
                    <a:pt x="46" y="45"/>
                  </a:lnTo>
                  <a:lnTo>
                    <a:pt x="46" y="40"/>
                  </a:lnTo>
                  <a:lnTo>
                    <a:pt x="44" y="34"/>
                  </a:lnTo>
                  <a:lnTo>
                    <a:pt x="44" y="30"/>
                  </a:lnTo>
                  <a:lnTo>
                    <a:pt x="42" y="25"/>
                  </a:lnTo>
                  <a:lnTo>
                    <a:pt x="40" y="19"/>
                  </a:lnTo>
                  <a:lnTo>
                    <a:pt x="36" y="15"/>
                  </a:lnTo>
                  <a:lnTo>
                    <a:pt x="36" y="11"/>
                  </a:lnTo>
                  <a:lnTo>
                    <a:pt x="32" y="6"/>
                  </a:lnTo>
                  <a:lnTo>
                    <a:pt x="29" y="2"/>
                  </a:lnTo>
                  <a:lnTo>
                    <a:pt x="23" y="0"/>
                  </a:lnTo>
                  <a:lnTo>
                    <a:pt x="17" y="4"/>
                  </a:lnTo>
                  <a:lnTo>
                    <a:pt x="15" y="9"/>
                  </a:lnTo>
                  <a:lnTo>
                    <a:pt x="15" y="13"/>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07" name="Freeform 27"/>
            <p:cNvSpPr>
              <a:spLocks/>
            </p:cNvSpPr>
            <p:nvPr/>
          </p:nvSpPr>
          <p:spPr bwMode="auto">
            <a:xfrm>
              <a:off x="3068622" y="6711949"/>
              <a:ext cx="36512" cy="134937"/>
            </a:xfrm>
            <a:custGeom>
              <a:avLst/>
              <a:gdLst>
                <a:gd name="T0" fmla="*/ 2147483647 w 46"/>
                <a:gd name="T1" fmla="*/ 2147483647 h 169"/>
                <a:gd name="T2" fmla="*/ 2147483647 w 46"/>
                <a:gd name="T3" fmla="*/ 2147483647 h 169"/>
                <a:gd name="T4" fmla="*/ 2147483647 w 46"/>
                <a:gd name="T5" fmla="*/ 2147483647 h 169"/>
                <a:gd name="T6" fmla="*/ 2147483647 w 46"/>
                <a:gd name="T7" fmla="*/ 2147483647 h 169"/>
                <a:gd name="T8" fmla="*/ 2147483647 w 46"/>
                <a:gd name="T9" fmla="*/ 2147483647 h 169"/>
                <a:gd name="T10" fmla="*/ 2147483647 w 46"/>
                <a:gd name="T11" fmla="*/ 2147483647 h 169"/>
                <a:gd name="T12" fmla="*/ 2147483647 w 46"/>
                <a:gd name="T13" fmla="*/ 2147483647 h 169"/>
                <a:gd name="T14" fmla="*/ 2147483647 w 46"/>
                <a:gd name="T15" fmla="*/ 2147483647 h 169"/>
                <a:gd name="T16" fmla="*/ 2147483647 w 46"/>
                <a:gd name="T17" fmla="*/ 2147483647 h 169"/>
                <a:gd name="T18" fmla="*/ 2147483647 w 46"/>
                <a:gd name="T19" fmla="*/ 2147483647 h 169"/>
                <a:gd name="T20" fmla="*/ 2147483647 w 46"/>
                <a:gd name="T21" fmla="*/ 2147483647 h 169"/>
                <a:gd name="T22" fmla="*/ 2147483647 w 46"/>
                <a:gd name="T23" fmla="*/ 2147483647 h 169"/>
                <a:gd name="T24" fmla="*/ 2147483647 w 46"/>
                <a:gd name="T25" fmla="*/ 2147483647 h 169"/>
                <a:gd name="T26" fmla="*/ 0 w 46"/>
                <a:gd name="T27" fmla="*/ 2147483647 h 169"/>
                <a:gd name="T28" fmla="*/ 2147483647 w 46"/>
                <a:gd name="T29" fmla="*/ 2147483647 h 169"/>
                <a:gd name="T30" fmla="*/ 2147483647 w 46"/>
                <a:gd name="T31" fmla="*/ 2147483647 h 169"/>
                <a:gd name="T32" fmla="*/ 2147483647 w 46"/>
                <a:gd name="T33" fmla="*/ 2147483647 h 169"/>
                <a:gd name="T34" fmla="*/ 2147483647 w 46"/>
                <a:gd name="T35" fmla="*/ 2147483647 h 169"/>
                <a:gd name="T36" fmla="*/ 2147483647 w 46"/>
                <a:gd name="T37" fmla="*/ 2147483647 h 169"/>
                <a:gd name="T38" fmla="*/ 2147483647 w 46"/>
                <a:gd name="T39" fmla="*/ 2147483647 h 169"/>
                <a:gd name="T40" fmla="*/ 2147483647 w 46"/>
                <a:gd name="T41" fmla="*/ 2147483647 h 169"/>
                <a:gd name="T42" fmla="*/ 2147483647 w 46"/>
                <a:gd name="T43" fmla="*/ 2147483647 h 169"/>
                <a:gd name="T44" fmla="*/ 2147483647 w 46"/>
                <a:gd name="T45" fmla="*/ 2147483647 h 169"/>
                <a:gd name="T46" fmla="*/ 2147483647 w 46"/>
                <a:gd name="T47" fmla="*/ 2147483647 h 169"/>
                <a:gd name="T48" fmla="*/ 2147483647 w 46"/>
                <a:gd name="T49" fmla="*/ 2147483647 h 169"/>
                <a:gd name="T50" fmla="*/ 2147483647 w 46"/>
                <a:gd name="T51" fmla="*/ 2147483647 h 169"/>
                <a:gd name="T52" fmla="*/ 2147483647 w 46"/>
                <a:gd name="T53" fmla="*/ 2147483647 h 169"/>
                <a:gd name="T54" fmla="*/ 2147483647 w 46"/>
                <a:gd name="T55" fmla="*/ 2147483647 h 169"/>
                <a:gd name="T56" fmla="*/ 2147483647 w 46"/>
                <a:gd name="T57" fmla="*/ 2147483647 h 169"/>
                <a:gd name="T58" fmla="*/ 2147483647 w 46"/>
                <a:gd name="T59" fmla="*/ 0 h 169"/>
                <a:gd name="T60" fmla="*/ 2147483647 w 46"/>
                <a:gd name="T61" fmla="*/ 2147483647 h 169"/>
                <a:gd name="T62" fmla="*/ 2147483647 w 46"/>
                <a:gd name="T63" fmla="*/ 2147483647 h 16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6"/>
                <a:gd name="T97" fmla="*/ 0 h 169"/>
                <a:gd name="T98" fmla="*/ 46 w 46"/>
                <a:gd name="T99" fmla="*/ 169 h 16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6" h="169">
                  <a:moveTo>
                    <a:pt x="4" y="13"/>
                  </a:moveTo>
                  <a:lnTo>
                    <a:pt x="6" y="13"/>
                  </a:lnTo>
                  <a:lnTo>
                    <a:pt x="8" y="19"/>
                  </a:lnTo>
                  <a:lnTo>
                    <a:pt x="10" y="22"/>
                  </a:lnTo>
                  <a:lnTo>
                    <a:pt x="12" y="28"/>
                  </a:lnTo>
                  <a:lnTo>
                    <a:pt x="14" y="34"/>
                  </a:lnTo>
                  <a:lnTo>
                    <a:pt x="15" y="40"/>
                  </a:lnTo>
                  <a:lnTo>
                    <a:pt x="17" y="45"/>
                  </a:lnTo>
                  <a:lnTo>
                    <a:pt x="19" y="51"/>
                  </a:lnTo>
                  <a:lnTo>
                    <a:pt x="21" y="59"/>
                  </a:lnTo>
                  <a:lnTo>
                    <a:pt x="23" y="66"/>
                  </a:lnTo>
                  <a:lnTo>
                    <a:pt x="25" y="74"/>
                  </a:lnTo>
                  <a:lnTo>
                    <a:pt x="25" y="81"/>
                  </a:lnTo>
                  <a:lnTo>
                    <a:pt x="27" y="89"/>
                  </a:lnTo>
                  <a:lnTo>
                    <a:pt x="27" y="97"/>
                  </a:lnTo>
                  <a:lnTo>
                    <a:pt x="25" y="102"/>
                  </a:lnTo>
                  <a:lnTo>
                    <a:pt x="25" y="110"/>
                  </a:lnTo>
                  <a:lnTo>
                    <a:pt x="23" y="117"/>
                  </a:lnTo>
                  <a:lnTo>
                    <a:pt x="21" y="123"/>
                  </a:lnTo>
                  <a:lnTo>
                    <a:pt x="17" y="131"/>
                  </a:lnTo>
                  <a:lnTo>
                    <a:pt x="15" y="137"/>
                  </a:lnTo>
                  <a:lnTo>
                    <a:pt x="14" y="142"/>
                  </a:lnTo>
                  <a:lnTo>
                    <a:pt x="12" y="148"/>
                  </a:lnTo>
                  <a:lnTo>
                    <a:pt x="8" y="152"/>
                  </a:lnTo>
                  <a:lnTo>
                    <a:pt x="6" y="156"/>
                  </a:lnTo>
                  <a:lnTo>
                    <a:pt x="4" y="159"/>
                  </a:lnTo>
                  <a:lnTo>
                    <a:pt x="2" y="163"/>
                  </a:lnTo>
                  <a:lnTo>
                    <a:pt x="0" y="167"/>
                  </a:lnTo>
                  <a:lnTo>
                    <a:pt x="2" y="169"/>
                  </a:lnTo>
                  <a:lnTo>
                    <a:pt x="4" y="167"/>
                  </a:lnTo>
                  <a:lnTo>
                    <a:pt x="8" y="163"/>
                  </a:lnTo>
                  <a:lnTo>
                    <a:pt x="10" y="157"/>
                  </a:lnTo>
                  <a:lnTo>
                    <a:pt x="14" y="156"/>
                  </a:lnTo>
                  <a:lnTo>
                    <a:pt x="17" y="150"/>
                  </a:lnTo>
                  <a:lnTo>
                    <a:pt x="23" y="146"/>
                  </a:lnTo>
                  <a:lnTo>
                    <a:pt x="25" y="140"/>
                  </a:lnTo>
                  <a:lnTo>
                    <a:pt x="29" y="135"/>
                  </a:lnTo>
                  <a:lnTo>
                    <a:pt x="33" y="129"/>
                  </a:lnTo>
                  <a:lnTo>
                    <a:pt x="36" y="123"/>
                  </a:lnTo>
                  <a:lnTo>
                    <a:pt x="38" y="116"/>
                  </a:lnTo>
                  <a:lnTo>
                    <a:pt x="42" y="110"/>
                  </a:lnTo>
                  <a:lnTo>
                    <a:pt x="42" y="102"/>
                  </a:lnTo>
                  <a:lnTo>
                    <a:pt x="46" y="97"/>
                  </a:lnTo>
                  <a:lnTo>
                    <a:pt x="46" y="89"/>
                  </a:lnTo>
                  <a:lnTo>
                    <a:pt x="46" y="81"/>
                  </a:lnTo>
                  <a:lnTo>
                    <a:pt x="46" y="74"/>
                  </a:lnTo>
                  <a:lnTo>
                    <a:pt x="46" y="66"/>
                  </a:lnTo>
                  <a:lnTo>
                    <a:pt x="42" y="59"/>
                  </a:lnTo>
                  <a:lnTo>
                    <a:pt x="42" y="53"/>
                  </a:lnTo>
                  <a:lnTo>
                    <a:pt x="40" y="45"/>
                  </a:lnTo>
                  <a:lnTo>
                    <a:pt x="38" y="40"/>
                  </a:lnTo>
                  <a:lnTo>
                    <a:pt x="34" y="34"/>
                  </a:lnTo>
                  <a:lnTo>
                    <a:pt x="33" y="26"/>
                  </a:lnTo>
                  <a:lnTo>
                    <a:pt x="29" y="21"/>
                  </a:lnTo>
                  <a:lnTo>
                    <a:pt x="27" y="17"/>
                  </a:lnTo>
                  <a:lnTo>
                    <a:pt x="25" y="11"/>
                  </a:lnTo>
                  <a:lnTo>
                    <a:pt x="21" y="7"/>
                  </a:lnTo>
                  <a:lnTo>
                    <a:pt x="19" y="5"/>
                  </a:lnTo>
                  <a:lnTo>
                    <a:pt x="17" y="1"/>
                  </a:lnTo>
                  <a:lnTo>
                    <a:pt x="10" y="0"/>
                  </a:lnTo>
                  <a:lnTo>
                    <a:pt x="6" y="3"/>
                  </a:lnTo>
                  <a:lnTo>
                    <a:pt x="4" y="9"/>
                  </a:lnTo>
                  <a:lnTo>
                    <a:pt x="4" y="13"/>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08" name="Freeform 28"/>
            <p:cNvSpPr>
              <a:spLocks/>
            </p:cNvSpPr>
            <p:nvPr/>
          </p:nvSpPr>
          <p:spPr bwMode="auto">
            <a:xfrm>
              <a:off x="3122597" y="6713537"/>
              <a:ext cx="39687" cy="128587"/>
            </a:xfrm>
            <a:custGeom>
              <a:avLst/>
              <a:gdLst>
                <a:gd name="T0" fmla="*/ 2147483647 w 49"/>
                <a:gd name="T1" fmla="*/ 2147483647 h 162"/>
                <a:gd name="T2" fmla="*/ 2147483647 w 49"/>
                <a:gd name="T3" fmla="*/ 2147483647 h 162"/>
                <a:gd name="T4" fmla="*/ 2147483647 w 49"/>
                <a:gd name="T5" fmla="*/ 2147483647 h 162"/>
                <a:gd name="T6" fmla="*/ 2147483647 w 49"/>
                <a:gd name="T7" fmla="*/ 2147483647 h 162"/>
                <a:gd name="T8" fmla="*/ 2147483647 w 49"/>
                <a:gd name="T9" fmla="*/ 2147483647 h 162"/>
                <a:gd name="T10" fmla="*/ 2147483647 w 49"/>
                <a:gd name="T11" fmla="*/ 2147483647 h 162"/>
                <a:gd name="T12" fmla="*/ 2147483647 w 49"/>
                <a:gd name="T13" fmla="*/ 2147483647 h 162"/>
                <a:gd name="T14" fmla="*/ 2147483647 w 49"/>
                <a:gd name="T15" fmla="*/ 2147483647 h 162"/>
                <a:gd name="T16" fmla="*/ 2147483647 w 49"/>
                <a:gd name="T17" fmla="*/ 2147483647 h 162"/>
                <a:gd name="T18" fmla="*/ 2147483647 w 49"/>
                <a:gd name="T19" fmla="*/ 2147483647 h 162"/>
                <a:gd name="T20" fmla="*/ 2147483647 w 49"/>
                <a:gd name="T21" fmla="*/ 2147483647 h 162"/>
                <a:gd name="T22" fmla="*/ 2147483647 w 49"/>
                <a:gd name="T23" fmla="*/ 2147483647 h 162"/>
                <a:gd name="T24" fmla="*/ 2147483647 w 49"/>
                <a:gd name="T25" fmla="*/ 2147483647 h 162"/>
                <a:gd name="T26" fmla="*/ 0 w 49"/>
                <a:gd name="T27" fmla="*/ 2147483647 h 162"/>
                <a:gd name="T28" fmla="*/ 2147483647 w 49"/>
                <a:gd name="T29" fmla="*/ 2147483647 h 162"/>
                <a:gd name="T30" fmla="*/ 2147483647 w 49"/>
                <a:gd name="T31" fmla="*/ 2147483647 h 162"/>
                <a:gd name="T32" fmla="*/ 2147483647 w 49"/>
                <a:gd name="T33" fmla="*/ 2147483647 h 162"/>
                <a:gd name="T34" fmla="*/ 2147483647 w 49"/>
                <a:gd name="T35" fmla="*/ 2147483647 h 162"/>
                <a:gd name="T36" fmla="*/ 2147483647 w 49"/>
                <a:gd name="T37" fmla="*/ 2147483647 h 162"/>
                <a:gd name="T38" fmla="*/ 2147483647 w 49"/>
                <a:gd name="T39" fmla="*/ 2147483647 h 162"/>
                <a:gd name="T40" fmla="*/ 2147483647 w 49"/>
                <a:gd name="T41" fmla="*/ 2147483647 h 162"/>
                <a:gd name="T42" fmla="*/ 2147483647 w 49"/>
                <a:gd name="T43" fmla="*/ 2147483647 h 162"/>
                <a:gd name="T44" fmla="*/ 2147483647 w 49"/>
                <a:gd name="T45" fmla="*/ 2147483647 h 162"/>
                <a:gd name="T46" fmla="*/ 2147483647 w 49"/>
                <a:gd name="T47" fmla="*/ 2147483647 h 162"/>
                <a:gd name="T48" fmla="*/ 2147483647 w 49"/>
                <a:gd name="T49" fmla="*/ 2147483647 h 162"/>
                <a:gd name="T50" fmla="*/ 2147483647 w 49"/>
                <a:gd name="T51" fmla="*/ 2147483647 h 162"/>
                <a:gd name="T52" fmla="*/ 2147483647 w 49"/>
                <a:gd name="T53" fmla="*/ 2147483647 h 162"/>
                <a:gd name="T54" fmla="*/ 2147483647 w 49"/>
                <a:gd name="T55" fmla="*/ 2147483647 h 162"/>
                <a:gd name="T56" fmla="*/ 2147483647 w 49"/>
                <a:gd name="T57" fmla="*/ 2147483647 h 162"/>
                <a:gd name="T58" fmla="*/ 2147483647 w 49"/>
                <a:gd name="T59" fmla="*/ 0 h 162"/>
                <a:gd name="T60" fmla="*/ 2147483647 w 49"/>
                <a:gd name="T61" fmla="*/ 2147483647 h 162"/>
                <a:gd name="T62" fmla="*/ 2147483647 w 49"/>
                <a:gd name="T63" fmla="*/ 2147483647 h 1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9"/>
                <a:gd name="T97" fmla="*/ 0 h 162"/>
                <a:gd name="T98" fmla="*/ 49 w 49"/>
                <a:gd name="T99" fmla="*/ 162 h 16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9" h="162">
                  <a:moveTo>
                    <a:pt x="13" y="6"/>
                  </a:moveTo>
                  <a:lnTo>
                    <a:pt x="13" y="8"/>
                  </a:lnTo>
                  <a:lnTo>
                    <a:pt x="17" y="14"/>
                  </a:lnTo>
                  <a:lnTo>
                    <a:pt x="17" y="16"/>
                  </a:lnTo>
                  <a:lnTo>
                    <a:pt x="17" y="21"/>
                  </a:lnTo>
                  <a:lnTo>
                    <a:pt x="19" y="25"/>
                  </a:lnTo>
                  <a:lnTo>
                    <a:pt x="21" y="33"/>
                  </a:lnTo>
                  <a:lnTo>
                    <a:pt x="21" y="39"/>
                  </a:lnTo>
                  <a:lnTo>
                    <a:pt x="22" y="44"/>
                  </a:lnTo>
                  <a:lnTo>
                    <a:pt x="22" y="50"/>
                  </a:lnTo>
                  <a:lnTo>
                    <a:pt x="24" y="58"/>
                  </a:lnTo>
                  <a:lnTo>
                    <a:pt x="24" y="65"/>
                  </a:lnTo>
                  <a:lnTo>
                    <a:pt x="24" y="73"/>
                  </a:lnTo>
                  <a:lnTo>
                    <a:pt x="24" y="78"/>
                  </a:lnTo>
                  <a:lnTo>
                    <a:pt x="24" y="88"/>
                  </a:lnTo>
                  <a:lnTo>
                    <a:pt x="22" y="94"/>
                  </a:lnTo>
                  <a:lnTo>
                    <a:pt x="21" y="101"/>
                  </a:lnTo>
                  <a:lnTo>
                    <a:pt x="19" y="109"/>
                  </a:lnTo>
                  <a:lnTo>
                    <a:pt x="17" y="116"/>
                  </a:lnTo>
                  <a:lnTo>
                    <a:pt x="15" y="122"/>
                  </a:lnTo>
                  <a:lnTo>
                    <a:pt x="13" y="128"/>
                  </a:lnTo>
                  <a:lnTo>
                    <a:pt x="11" y="134"/>
                  </a:lnTo>
                  <a:lnTo>
                    <a:pt x="7" y="141"/>
                  </a:lnTo>
                  <a:lnTo>
                    <a:pt x="5" y="145"/>
                  </a:lnTo>
                  <a:lnTo>
                    <a:pt x="3" y="151"/>
                  </a:lnTo>
                  <a:lnTo>
                    <a:pt x="2" y="155"/>
                  </a:lnTo>
                  <a:lnTo>
                    <a:pt x="2" y="156"/>
                  </a:lnTo>
                  <a:lnTo>
                    <a:pt x="0" y="162"/>
                  </a:lnTo>
                  <a:lnTo>
                    <a:pt x="2" y="162"/>
                  </a:lnTo>
                  <a:lnTo>
                    <a:pt x="3" y="160"/>
                  </a:lnTo>
                  <a:lnTo>
                    <a:pt x="7" y="156"/>
                  </a:lnTo>
                  <a:lnTo>
                    <a:pt x="11" y="151"/>
                  </a:lnTo>
                  <a:lnTo>
                    <a:pt x="15" y="147"/>
                  </a:lnTo>
                  <a:lnTo>
                    <a:pt x="19" y="143"/>
                  </a:lnTo>
                  <a:lnTo>
                    <a:pt x="22" y="139"/>
                  </a:lnTo>
                  <a:lnTo>
                    <a:pt x="26" y="134"/>
                  </a:lnTo>
                  <a:lnTo>
                    <a:pt x="30" y="128"/>
                  </a:lnTo>
                  <a:lnTo>
                    <a:pt x="34" y="120"/>
                  </a:lnTo>
                  <a:lnTo>
                    <a:pt x="38" y="115"/>
                  </a:lnTo>
                  <a:lnTo>
                    <a:pt x="40" y="107"/>
                  </a:lnTo>
                  <a:lnTo>
                    <a:pt x="41" y="101"/>
                  </a:lnTo>
                  <a:lnTo>
                    <a:pt x="45" y="94"/>
                  </a:lnTo>
                  <a:lnTo>
                    <a:pt x="47" y="88"/>
                  </a:lnTo>
                  <a:lnTo>
                    <a:pt x="47" y="80"/>
                  </a:lnTo>
                  <a:lnTo>
                    <a:pt x="49" y="73"/>
                  </a:lnTo>
                  <a:lnTo>
                    <a:pt x="49" y="67"/>
                  </a:lnTo>
                  <a:lnTo>
                    <a:pt x="49" y="61"/>
                  </a:lnTo>
                  <a:lnTo>
                    <a:pt x="49" y="54"/>
                  </a:lnTo>
                  <a:lnTo>
                    <a:pt x="49" y="48"/>
                  </a:lnTo>
                  <a:lnTo>
                    <a:pt x="47" y="42"/>
                  </a:lnTo>
                  <a:lnTo>
                    <a:pt x="45" y="37"/>
                  </a:lnTo>
                  <a:lnTo>
                    <a:pt x="43" y="31"/>
                  </a:lnTo>
                  <a:lnTo>
                    <a:pt x="41" y="25"/>
                  </a:lnTo>
                  <a:lnTo>
                    <a:pt x="40" y="21"/>
                  </a:lnTo>
                  <a:lnTo>
                    <a:pt x="40" y="18"/>
                  </a:lnTo>
                  <a:lnTo>
                    <a:pt x="38" y="12"/>
                  </a:lnTo>
                  <a:lnTo>
                    <a:pt x="34" y="8"/>
                  </a:lnTo>
                  <a:lnTo>
                    <a:pt x="32" y="6"/>
                  </a:lnTo>
                  <a:lnTo>
                    <a:pt x="30" y="4"/>
                  </a:lnTo>
                  <a:lnTo>
                    <a:pt x="24" y="0"/>
                  </a:lnTo>
                  <a:lnTo>
                    <a:pt x="19" y="0"/>
                  </a:lnTo>
                  <a:lnTo>
                    <a:pt x="15" y="4"/>
                  </a:lnTo>
                  <a:lnTo>
                    <a:pt x="13" y="6"/>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09" name="Freeform 29"/>
            <p:cNvSpPr>
              <a:spLocks/>
            </p:cNvSpPr>
            <p:nvPr/>
          </p:nvSpPr>
          <p:spPr bwMode="auto">
            <a:xfrm>
              <a:off x="3201972" y="6707187"/>
              <a:ext cx="41275" cy="163512"/>
            </a:xfrm>
            <a:custGeom>
              <a:avLst/>
              <a:gdLst>
                <a:gd name="T0" fmla="*/ 2147483647 w 54"/>
                <a:gd name="T1" fmla="*/ 2147483647 h 205"/>
                <a:gd name="T2" fmla="*/ 2147483647 w 54"/>
                <a:gd name="T3" fmla="*/ 2147483647 h 205"/>
                <a:gd name="T4" fmla="*/ 2147483647 w 54"/>
                <a:gd name="T5" fmla="*/ 2147483647 h 205"/>
                <a:gd name="T6" fmla="*/ 2147483647 w 54"/>
                <a:gd name="T7" fmla="*/ 2147483647 h 205"/>
                <a:gd name="T8" fmla="*/ 2147483647 w 54"/>
                <a:gd name="T9" fmla="*/ 2147483647 h 205"/>
                <a:gd name="T10" fmla="*/ 2147483647 w 54"/>
                <a:gd name="T11" fmla="*/ 2147483647 h 205"/>
                <a:gd name="T12" fmla="*/ 2147483647 w 54"/>
                <a:gd name="T13" fmla="*/ 2147483647 h 205"/>
                <a:gd name="T14" fmla="*/ 2147483647 w 54"/>
                <a:gd name="T15" fmla="*/ 2147483647 h 205"/>
                <a:gd name="T16" fmla="*/ 2147483647 w 54"/>
                <a:gd name="T17" fmla="*/ 2147483647 h 205"/>
                <a:gd name="T18" fmla="*/ 2147483647 w 54"/>
                <a:gd name="T19" fmla="*/ 2147483647 h 205"/>
                <a:gd name="T20" fmla="*/ 2147483647 w 54"/>
                <a:gd name="T21" fmla="*/ 2147483647 h 205"/>
                <a:gd name="T22" fmla="*/ 2147483647 w 54"/>
                <a:gd name="T23" fmla="*/ 2147483647 h 205"/>
                <a:gd name="T24" fmla="*/ 2147483647 w 54"/>
                <a:gd name="T25" fmla="*/ 2147483647 h 205"/>
                <a:gd name="T26" fmla="*/ 2147483647 w 54"/>
                <a:gd name="T27" fmla="*/ 2147483647 h 205"/>
                <a:gd name="T28" fmla="*/ 2147483647 w 54"/>
                <a:gd name="T29" fmla="*/ 2147483647 h 205"/>
                <a:gd name="T30" fmla="*/ 2147483647 w 54"/>
                <a:gd name="T31" fmla="*/ 2147483647 h 205"/>
                <a:gd name="T32" fmla="*/ 2147483647 w 54"/>
                <a:gd name="T33" fmla="*/ 2147483647 h 205"/>
                <a:gd name="T34" fmla="*/ 2147483647 w 54"/>
                <a:gd name="T35" fmla="*/ 2147483647 h 205"/>
                <a:gd name="T36" fmla="*/ 2147483647 w 54"/>
                <a:gd name="T37" fmla="*/ 2147483647 h 205"/>
                <a:gd name="T38" fmla="*/ 2147483647 w 54"/>
                <a:gd name="T39" fmla="*/ 2147483647 h 205"/>
                <a:gd name="T40" fmla="*/ 0 w 54"/>
                <a:gd name="T41" fmla="*/ 2147483647 h 205"/>
                <a:gd name="T42" fmla="*/ 2147483647 w 54"/>
                <a:gd name="T43" fmla="*/ 2147483647 h 205"/>
                <a:gd name="T44" fmla="*/ 2147483647 w 54"/>
                <a:gd name="T45" fmla="*/ 2147483647 h 205"/>
                <a:gd name="T46" fmla="*/ 2147483647 w 54"/>
                <a:gd name="T47" fmla="*/ 2147483647 h 205"/>
                <a:gd name="T48" fmla="*/ 2147483647 w 54"/>
                <a:gd name="T49" fmla="*/ 2147483647 h 205"/>
                <a:gd name="T50" fmla="*/ 2147483647 w 54"/>
                <a:gd name="T51" fmla="*/ 2147483647 h 205"/>
                <a:gd name="T52" fmla="*/ 2147483647 w 54"/>
                <a:gd name="T53" fmla="*/ 2147483647 h 205"/>
                <a:gd name="T54" fmla="*/ 2147483647 w 54"/>
                <a:gd name="T55" fmla="*/ 2147483647 h 205"/>
                <a:gd name="T56" fmla="*/ 2147483647 w 54"/>
                <a:gd name="T57" fmla="*/ 2147483647 h 205"/>
                <a:gd name="T58" fmla="*/ 2147483647 w 54"/>
                <a:gd name="T59" fmla="*/ 2147483647 h 205"/>
                <a:gd name="T60" fmla="*/ 2147483647 w 54"/>
                <a:gd name="T61" fmla="*/ 2147483647 h 205"/>
                <a:gd name="T62" fmla="*/ 2147483647 w 54"/>
                <a:gd name="T63" fmla="*/ 2147483647 h 205"/>
                <a:gd name="T64" fmla="*/ 2147483647 w 54"/>
                <a:gd name="T65" fmla="*/ 2147483647 h 205"/>
                <a:gd name="T66" fmla="*/ 2147483647 w 54"/>
                <a:gd name="T67" fmla="*/ 2147483647 h 205"/>
                <a:gd name="T68" fmla="*/ 2147483647 w 54"/>
                <a:gd name="T69" fmla="*/ 2147483647 h 205"/>
                <a:gd name="T70" fmla="*/ 2147483647 w 54"/>
                <a:gd name="T71" fmla="*/ 2147483647 h 205"/>
                <a:gd name="T72" fmla="*/ 2147483647 w 54"/>
                <a:gd name="T73" fmla="*/ 2147483647 h 205"/>
                <a:gd name="T74" fmla="*/ 2147483647 w 54"/>
                <a:gd name="T75" fmla="*/ 2147483647 h 205"/>
                <a:gd name="T76" fmla="*/ 2147483647 w 54"/>
                <a:gd name="T77" fmla="*/ 2147483647 h 205"/>
                <a:gd name="T78" fmla="*/ 2147483647 w 54"/>
                <a:gd name="T79" fmla="*/ 2147483647 h 205"/>
                <a:gd name="T80" fmla="*/ 2147483647 w 54"/>
                <a:gd name="T81" fmla="*/ 2147483647 h 205"/>
                <a:gd name="T82" fmla="*/ 2147483647 w 54"/>
                <a:gd name="T83" fmla="*/ 2147483647 h 205"/>
                <a:gd name="T84" fmla="*/ 2147483647 w 54"/>
                <a:gd name="T85" fmla="*/ 0 h 205"/>
                <a:gd name="T86" fmla="*/ 2147483647 w 54"/>
                <a:gd name="T87" fmla="*/ 2147483647 h 205"/>
                <a:gd name="T88" fmla="*/ 2147483647 w 54"/>
                <a:gd name="T89" fmla="*/ 2147483647 h 20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54"/>
                <a:gd name="T136" fmla="*/ 0 h 205"/>
                <a:gd name="T137" fmla="*/ 54 w 54"/>
                <a:gd name="T138" fmla="*/ 205 h 20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54" h="205">
                  <a:moveTo>
                    <a:pt x="25" y="7"/>
                  </a:moveTo>
                  <a:lnTo>
                    <a:pt x="25" y="9"/>
                  </a:lnTo>
                  <a:lnTo>
                    <a:pt x="25" y="15"/>
                  </a:lnTo>
                  <a:lnTo>
                    <a:pt x="25" y="21"/>
                  </a:lnTo>
                  <a:lnTo>
                    <a:pt x="27" y="27"/>
                  </a:lnTo>
                  <a:lnTo>
                    <a:pt x="27" y="32"/>
                  </a:lnTo>
                  <a:lnTo>
                    <a:pt x="27" y="40"/>
                  </a:lnTo>
                  <a:lnTo>
                    <a:pt x="27" y="42"/>
                  </a:lnTo>
                  <a:lnTo>
                    <a:pt x="27" y="46"/>
                  </a:lnTo>
                  <a:lnTo>
                    <a:pt x="27" y="51"/>
                  </a:lnTo>
                  <a:lnTo>
                    <a:pt x="27" y="55"/>
                  </a:lnTo>
                  <a:lnTo>
                    <a:pt x="27" y="59"/>
                  </a:lnTo>
                  <a:lnTo>
                    <a:pt x="27" y="63"/>
                  </a:lnTo>
                  <a:lnTo>
                    <a:pt x="27" y="68"/>
                  </a:lnTo>
                  <a:lnTo>
                    <a:pt x="29" y="72"/>
                  </a:lnTo>
                  <a:lnTo>
                    <a:pt x="27" y="76"/>
                  </a:lnTo>
                  <a:lnTo>
                    <a:pt x="27" y="80"/>
                  </a:lnTo>
                  <a:lnTo>
                    <a:pt x="27" y="85"/>
                  </a:lnTo>
                  <a:lnTo>
                    <a:pt x="27" y="91"/>
                  </a:lnTo>
                  <a:lnTo>
                    <a:pt x="27" y="95"/>
                  </a:lnTo>
                  <a:lnTo>
                    <a:pt x="27" y="101"/>
                  </a:lnTo>
                  <a:lnTo>
                    <a:pt x="27" y="104"/>
                  </a:lnTo>
                  <a:lnTo>
                    <a:pt x="27" y="110"/>
                  </a:lnTo>
                  <a:lnTo>
                    <a:pt x="25" y="114"/>
                  </a:lnTo>
                  <a:lnTo>
                    <a:pt x="25" y="118"/>
                  </a:lnTo>
                  <a:lnTo>
                    <a:pt x="23" y="123"/>
                  </a:lnTo>
                  <a:lnTo>
                    <a:pt x="23" y="127"/>
                  </a:lnTo>
                  <a:lnTo>
                    <a:pt x="21" y="131"/>
                  </a:lnTo>
                  <a:lnTo>
                    <a:pt x="21" y="135"/>
                  </a:lnTo>
                  <a:lnTo>
                    <a:pt x="19" y="141"/>
                  </a:lnTo>
                  <a:lnTo>
                    <a:pt x="19" y="144"/>
                  </a:lnTo>
                  <a:lnTo>
                    <a:pt x="18" y="148"/>
                  </a:lnTo>
                  <a:lnTo>
                    <a:pt x="18" y="152"/>
                  </a:lnTo>
                  <a:lnTo>
                    <a:pt x="16" y="156"/>
                  </a:lnTo>
                  <a:lnTo>
                    <a:pt x="16" y="162"/>
                  </a:lnTo>
                  <a:lnTo>
                    <a:pt x="14" y="167"/>
                  </a:lnTo>
                  <a:lnTo>
                    <a:pt x="10" y="175"/>
                  </a:lnTo>
                  <a:lnTo>
                    <a:pt x="8" y="181"/>
                  </a:lnTo>
                  <a:lnTo>
                    <a:pt x="6" y="186"/>
                  </a:lnTo>
                  <a:lnTo>
                    <a:pt x="4" y="192"/>
                  </a:lnTo>
                  <a:lnTo>
                    <a:pt x="2" y="198"/>
                  </a:lnTo>
                  <a:lnTo>
                    <a:pt x="0" y="203"/>
                  </a:lnTo>
                  <a:lnTo>
                    <a:pt x="2" y="205"/>
                  </a:lnTo>
                  <a:lnTo>
                    <a:pt x="2" y="203"/>
                  </a:lnTo>
                  <a:lnTo>
                    <a:pt x="6" y="198"/>
                  </a:lnTo>
                  <a:lnTo>
                    <a:pt x="8" y="192"/>
                  </a:lnTo>
                  <a:lnTo>
                    <a:pt x="10" y="186"/>
                  </a:lnTo>
                  <a:lnTo>
                    <a:pt x="14" y="181"/>
                  </a:lnTo>
                  <a:lnTo>
                    <a:pt x="16" y="175"/>
                  </a:lnTo>
                  <a:lnTo>
                    <a:pt x="19" y="167"/>
                  </a:lnTo>
                  <a:lnTo>
                    <a:pt x="23" y="162"/>
                  </a:lnTo>
                  <a:lnTo>
                    <a:pt x="25" y="152"/>
                  </a:lnTo>
                  <a:lnTo>
                    <a:pt x="29" y="146"/>
                  </a:lnTo>
                  <a:lnTo>
                    <a:pt x="31" y="141"/>
                  </a:lnTo>
                  <a:lnTo>
                    <a:pt x="33" y="137"/>
                  </a:lnTo>
                  <a:lnTo>
                    <a:pt x="35" y="133"/>
                  </a:lnTo>
                  <a:lnTo>
                    <a:pt x="35" y="129"/>
                  </a:lnTo>
                  <a:lnTo>
                    <a:pt x="37" y="123"/>
                  </a:lnTo>
                  <a:lnTo>
                    <a:pt x="38" y="120"/>
                  </a:lnTo>
                  <a:lnTo>
                    <a:pt x="38" y="116"/>
                  </a:lnTo>
                  <a:lnTo>
                    <a:pt x="42" y="112"/>
                  </a:lnTo>
                  <a:lnTo>
                    <a:pt x="42" y="108"/>
                  </a:lnTo>
                  <a:lnTo>
                    <a:pt x="44" y="103"/>
                  </a:lnTo>
                  <a:lnTo>
                    <a:pt x="44" y="99"/>
                  </a:lnTo>
                  <a:lnTo>
                    <a:pt x="46" y="95"/>
                  </a:lnTo>
                  <a:lnTo>
                    <a:pt x="46" y="91"/>
                  </a:lnTo>
                  <a:lnTo>
                    <a:pt x="48" y="85"/>
                  </a:lnTo>
                  <a:lnTo>
                    <a:pt x="48" y="82"/>
                  </a:lnTo>
                  <a:lnTo>
                    <a:pt x="50" y="78"/>
                  </a:lnTo>
                  <a:lnTo>
                    <a:pt x="50" y="74"/>
                  </a:lnTo>
                  <a:lnTo>
                    <a:pt x="52" y="70"/>
                  </a:lnTo>
                  <a:lnTo>
                    <a:pt x="52" y="66"/>
                  </a:lnTo>
                  <a:lnTo>
                    <a:pt x="52" y="63"/>
                  </a:lnTo>
                  <a:lnTo>
                    <a:pt x="54" y="55"/>
                  </a:lnTo>
                  <a:lnTo>
                    <a:pt x="54" y="47"/>
                  </a:lnTo>
                  <a:lnTo>
                    <a:pt x="54" y="42"/>
                  </a:lnTo>
                  <a:lnTo>
                    <a:pt x="54" y="34"/>
                  </a:lnTo>
                  <a:lnTo>
                    <a:pt x="52" y="28"/>
                  </a:lnTo>
                  <a:lnTo>
                    <a:pt x="52" y="25"/>
                  </a:lnTo>
                  <a:lnTo>
                    <a:pt x="52" y="19"/>
                  </a:lnTo>
                  <a:lnTo>
                    <a:pt x="50" y="15"/>
                  </a:lnTo>
                  <a:lnTo>
                    <a:pt x="48" y="11"/>
                  </a:lnTo>
                  <a:lnTo>
                    <a:pt x="46" y="7"/>
                  </a:lnTo>
                  <a:lnTo>
                    <a:pt x="42" y="4"/>
                  </a:lnTo>
                  <a:lnTo>
                    <a:pt x="38" y="2"/>
                  </a:lnTo>
                  <a:lnTo>
                    <a:pt x="37" y="0"/>
                  </a:lnTo>
                  <a:lnTo>
                    <a:pt x="33" y="2"/>
                  </a:lnTo>
                  <a:lnTo>
                    <a:pt x="27" y="6"/>
                  </a:lnTo>
                  <a:lnTo>
                    <a:pt x="25" y="7"/>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10" name="Freeform 30"/>
            <p:cNvSpPr>
              <a:spLocks/>
            </p:cNvSpPr>
            <p:nvPr/>
          </p:nvSpPr>
          <p:spPr bwMode="auto">
            <a:xfrm>
              <a:off x="3252772" y="6713537"/>
              <a:ext cx="65087" cy="165100"/>
            </a:xfrm>
            <a:custGeom>
              <a:avLst/>
              <a:gdLst>
                <a:gd name="T0" fmla="*/ 2147483647 w 82"/>
                <a:gd name="T1" fmla="*/ 2147483647 h 208"/>
                <a:gd name="T2" fmla="*/ 2147483647 w 82"/>
                <a:gd name="T3" fmla="*/ 2147483647 h 208"/>
                <a:gd name="T4" fmla="*/ 2147483647 w 82"/>
                <a:gd name="T5" fmla="*/ 2147483647 h 208"/>
                <a:gd name="T6" fmla="*/ 2147483647 w 82"/>
                <a:gd name="T7" fmla="*/ 2147483647 h 208"/>
                <a:gd name="T8" fmla="*/ 2147483647 w 82"/>
                <a:gd name="T9" fmla="*/ 2147483647 h 208"/>
                <a:gd name="T10" fmla="*/ 2147483647 w 82"/>
                <a:gd name="T11" fmla="*/ 2147483647 h 208"/>
                <a:gd name="T12" fmla="*/ 2147483647 w 82"/>
                <a:gd name="T13" fmla="*/ 2147483647 h 208"/>
                <a:gd name="T14" fmla="*/ 2147483647 w 82"/>
                <a:gd name="T15" fmla="*/ 2147483647 h 208"/>
                <a:gd name="T16" fmla="*/ 2147483647 w 82"/>
                <a:gd name="T17" fmla="*/ 2147483647 h 208"/>
                <a:gd name="T18" fmla="*/ 2147483647 w 82"/>
                <a:gd name="T19" fmla="*/ 2147483647 h 208"/>
                <a:gd name="T20" fmla="*/ 2147483647 w 82"/>
                <a:gd name="T21" fmla="*/ 2147483647 h 208"/>
                <a:gd name="T22" fmla="*/ 2147483647 w 82"/>
                <a:gd name="T23" fmla="*/ 2147483647 h 208"/>
                <a:gd name="T24" fmla="*/ 2147483647 w 82"/>
                <a:gd name="T25" fmla="*/ 2147483647 h 208"/>
                <a:gd name="T26" fmla="*/ 2147483647 w 82"/>
                <a:gd name="T27" fmla="*/ 2147483647 h 208"/>
                <a:gd name="T28" fmla="*/ 2147483647 w 82"/>
                <a:gd name="T29" fmla="*/ 2147483647 h 208"/>
                <a:gd name="T30" fmla="*/ 2147483647 w 82"/>
                <a:gd name="T31" fmla="*/ 2147483647 h 208"/>
                <a:gd name="T32" fmla="*/ 2147483647 w 82"/>
                <a:gd name="T33" fmla="*/ 2147483647 h 208"/>
                <a:gd name="T34" fmla="*/ 2147483647 w 82"/>
                <a:gd name="T35" fmla="*/ 2147483647 h 208"/>
                <a:gd name="T36" fmla="*/ 2147483647 w 82"/>
                <a:gd name="T37" fmla="*/ 2147483647 h 208"/>
                <a:gd name="T38" fmla="*/ 0 w 82"/>
                <a:gd name="T39" fmla="*/ 2147483647 h 208"/>
                <a:gd name="T40" fmla="*/ 0 w 82"/>
                <a:gd name="T41" fmla="*/ 2147483647 h 208"/>
                <a:gd name="T42" fmla="*/ 2147483647 w 82"/>
                <a:gd name="T43" fmla="*/ 2147483647 h 208"/>
                <a:gd name="T44" fmla="*/ 2147483647 w 82"/>
                <a:gd name="T45" fmla="*/ 2147483647 h 208"/>
                <a:gd name="T46" fmla="*/ 2147483647 w 82"/>
                <a:gd name="T47" fmla="*/ 2147483647 h 208"/>
                <a:gd name="T48" fmla="*/ 2147483647 w 82"/>
                <a:gd name="T49" fmla="*/ 2147483647 h 208"/>
                <a:gd name="T50" fmla="*/ 2147483647 w 82"/>
                <a:gd name="T51" fmla="*/ 2147483647 h 208"/>
                <a:gd name="T52" fmla="*/ 2147483647 w 82"/>
                <a:gd name="T53" fmla="*/ 2147483647 h 208"/>
                <a:gd name="T54" fmla="*/ 2147483647 w 82"/>
                <a:gd name="T55" fmla="*/ 2147483647 h 208"/>
                <a:gd name="T56" fmla="*/ 2147483647 w 82"/>
                <a:gd name="T57" fmla="*/ 2147483647 h 208"/>
                <a:gd name="T58" fmla="*/ 2147483647 w 82"/>
                <a:gd name="T59" fmla="*/ 2147483647 h 208"/>
                <a:gd name="T60" fmla="*/ 2147483647 w 82"/>
                <a:gd name="T61" fmla="*/ 2147483647 h 208"/>
                <a:gd name="T62" fmla="*/ 2147483647 w 82"/>
                <a:gd name="T63" fmla="*/ 2147483647 h 208"/>
                <a:gd name="T64" fmla="*/ 2147483647 w 82"/>
                <a:gd name="T65" fmla="*/ 2147483647 h 208"/>
                <a:gd name="T66" fmla="*/ 2147483647 w 82"/>
                <a:gd name="T67" fmla="*/ 2147483647 h 208"/>
                <a:gd name="T68" fmla="*/ 2147483647 w 82"/>
                <a:gd name="T69" fmla="*/ 2147483647 h 208"/>
                <a:gd name="T70" fmla="*/ 2147483647 w 82"/>
                <a:gd name="T71" fmla="*/ 2147483647 h 208"/>
                <a:gd name="T72" fmla="*/ 2147483647 w 82"/>
                <a:gd name="T73" fmla="*/ 2147483647 h 208"/>
                <a:gd name="T74" fmla="*/ 2147483647 w 82"/>
                <a:gd name="T75" fmla="*/ 2147483647 h 208"/>
                <a:gd name="T76" fmla="*/ 2147483647 w 82"/>
                <a:gd name="T77" fmla="*/ 2147483647 h 208"/>
                <a:gd name="T78" fmla="*/ 2147483647 w 82"/>
                <a:gd name="T79" fmla="*/ 2147483647 h 208"/>
                <a:gd name="T80" fmla="*/ 2147483647 w 82"/>
                <a:gd name="T81" fmla="*/ 2147483647 h 208"/>
                <a:gd name="T82" fmla="*/ 2147483647 w 82"/>
                <a:gd name="T83" fmla="*/ 2147483647 h 208"/>
                <a:gd name="T84" fmla="*/ 2147483647 w 82"/>
                <a:gd name="T85" fmla="*/ 0 h 208"/>
                <a:gd name="T86" fmla="*/ 2147483647 w 82"/>
                <a:gd name="T87" fmla="*/ 0 h 208"/>
                <a:gd name="T88" fmla="*/ 2147483647 w 82"/>
                <a:gd name="T89" fmla="*/ 2147483647 h 208"/>
                <a:gd name="T90" fmla="*/ 2147483647 w 82"/>
                <a:gd name="T91" fmla="*/ 2147483647 h 208"/>
                <a:gd name="T92" fmla="*/ 2147483647 w 82"/>
                <a:gd name="T93" fmla="*/ 2147483647 h 20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82"/>
                <a:gd name="T142" fmla="*/ 0 h 208"/>
                <a:gd name="T143" fmla="*/ 82 w 82"/>
                <a:gd name="T144" fmla="*/ 208 h 20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82" h="208">
                  <a:moveTo>
                    <a:pt x="48" y="14"/>
                  </a:moveTo>
                  <a:lnTo>
                    <a:pt x="48" y="16"/>
                  </a:lnTo>
                  <a:lnTo>
                    <a:pt x="49" y="21"/>
                  </a:lnTo>
                  <a:lnTo>
                    <a:pt x="49" y="25"/>
                  </a:lnTo>
                  <a:lnTo>
                    <a:pt x="51" y="31"/>
                  </a:lnTo>
                  <a:lnTo>
                    <a:pt x="51" y="37"/>
                  </a:lnTo>
                  <a:lnTo>
                    <a:pt x="53" y="44"/>
                  </a:lnTo>
                  <a:lnTo>
                    <a:pt x="53" y="50"/>
                  </a:lnTo>
                  <a:lnTo>
                    <a:pt x="55" y="58"/>
                  </a:lnTo>
                  <a:lnTo>
                    <a:pt x="55" y="61"/>
                  </a:lnTo>
                  <a:lnTo>
                    <a:pt x="55" y="65"/>
                  </a:lnTo>
                  <a:lnTo>
                    <a:pt x="55" y="69"/>
                  </a:lnTo>
                  <a:lnTo>
                    <a:pt x="55" y="75"/>
                  </a:lnTo>
                  <a:lnTo>
                    <a:pt x="53" y="78"/>
                  </a:lnTo>
                  <a:lnTo>
                    <a:pt x="53" y="82"/>
                  </a:lnTo>
                  <a:lnTo>
                    <a:pt x="53" y="88"/>
                  </a:lnTo>
                  <a:lnTo>
                    <a:pt x="53" y="92"/>
                  </a:lnTo>
                  <a:lnTo>
                    <a:pt x="51" y="96"/>
                  </a:lnTo>
                  <a:lnTo>
                    <a:pt x="51" y="101"/>
                  </a:lnTo>
                  <a:lnTo>
                    <a:pt x="51" y="105"/>
                  </a:lnTo>
                  <a:lnTo>
                    <a:pt x="49" y="111"/>
                  </a:lnTo>
                  <a:lnTo>
                    <a:pt x="48" y="115"/>
                  </a:lnTo>
                  <a:lnTo>
                    <a:pt x="46" y="118"/>
                  </a:lnTo>
                  <a:lnTo>
                    <a:pt x="46" y="122"/>
                  </a:lnTo>
                  <a:lnTo>
                    <a:pt x="44" y="128"/>
                  </a:lnTo>
                  <a:lnTo>
                    <a:pt x="42" y="132"/>
                  </a:lnTo>
                  <a:lnTo>
                    <a:pt x="40" y="137"/>
                  </a:lnTo>
                  <a:lnTo>
                    <a:pt x="38" y="141"/>
                  </a:lnTo>
                  <a:lnTo>
                    <a:pt x="36" y="147"/>
                  </a:lnTo>
                  <a:lnTo>
                    <a:pt x="34" y="151"/>
                  </a:lnTo>
                  <a:lnTo>
                    <a:pt x="32" y="155"/>
                  </a:lnTo>
                  <a:lnTo>
                    <a:pt x="29" y="158"/>
                  </a:lnTo>
                  <a:lnTo>
                    <a:pt x="27" y="162"/>
                  </a:lnTo>
                  <a:lnTo>
                    <a:pt x="23" y="170"/>
                  </a:lnTo>
                  <a:lnTo>
                    <a:pt x="19" y="177"/>
                  </a:lnTo>
                  <a:lnTo>
                    <a:pt x="15" y="183"/>
                  </a:lnTo>
                  <a:lnTo>
                    <a:pt x="10" y="191"/>
                  </a:lnTo>
                  <a:lnTo>
                    <a:pt x="6" y="194"/>
                  </a:lnTo>
                  <a:lnTo>
                    <a:pt x="4" y="200"/>
                  </a:lnTo>
                  <a:lnTo>
                    <a:pt x="0" y="206"/>
                  </a:lnTo>
                  <a:lnTo>
                    <a:pt x="0" y="208"/>
                  </a:lnTo>
                  <a:lnTo>
                    <a:pt x="2" y="206"/>
                  </a:lnTo>
                  <a:lnTo>
                    <a:pt x="6" y="202"/>
                  </a:lnTo>
                  <a:lnTo>
                    <a:pt x="10" y="200"/>
                  </a:lnTo>
                  <a:lnTo>
                    <a:pt x="15" y="194"/>
                  </a:lnTo>
                  <a:lnTo>
                    <a:pt x="19" y="191"/>
                  </a:lnTo>
                  <a:lnTo>
                    <a:pt x="25" y="185"/>
                  </a:lnTo>
                  <a:lnTo>
                    <a:pt x="30" y="179"/>
                  </a:lnTo>
                  <a:lnTo>
                    <a:pt x="36" y="172"/>
                  </a:lnTo>
                  <a:lnTo>
                    <a:pt x="42" y="164"/>
                  </a:lnTo>
                  <a:lnTo>
                    <a:pt x="44" y="158"/>
                  </a:lnTo>
                  <a:lnTo>
                    <a:pt x="48" y="156"/>
                  </a:lnTo>
                  <a:lnTo>
                    <a:pt x="49" y="151"/>
                  </a:lnTo>
                  <a:lnTo>
                    <a:pt x="53" y="147"/>
                  </a:lnTo>
                  <a:lnTo>
                    <a:pt x="55" y="143"/>
                  </a:lnTo>
                  <a:lnTo>
                    <a:pt x="59" y="139"/>
                  </a:lnTo>
                  <a:lnTo>
                    <a:pt x="61" y="134"/>
                  </a:lnTo>
                  <a:lnTo>
                    <a:pt x="65" y="130"/>
                  </a:lnTo>
                  <a:lnTo>
                    <a:pt x="67" y="126"/>
                  </a:lnTo>
                  <a:lnTo>
                    <a:pt x="68" y="122"/>
                  </a:lnTo>
                  <a:lnTo>
                    <a:pt x="70" y="116"/>
                  </a:lnTo>
                  <a:lnTo>
                    <a:pt x="72" y="113"/>
                  </a:lnTo>
                  <a:lnTo>
                    <a:pt x="74" y="107"/>
                  </a:lnTo>
                  <a:lnTo>
                    <a:pt x="74" y="103"/>
                  </a:lnTo>
                  <a:lnTo>
                    <a:pt x="76" y="97"/>
                  </a:lnTo>
                  <a:lnTo>
                    <a:pt x="78" y="94"/>
                  </a:lnTo>
                  <a:lnTo>
                    <a:pt x="78" y="90"/>
                  </a:lnTo>
                  <a:lnTo>
                    <a:pt x="80" y="86"/>
                  </a:lnTo>
                  <a:lnTo>
                    <a:pt x="80" y="82"/>
                  </a:lnTo>
                  <a:lnTo>
                    <a:pt x="82" y="77"/>
                  </a:lnTo>
                  <a:lnTo>
                    <a:pt x="82" y="73"/>
                  </a:lnTo>
                  <a:lnTo>
                    <a:pt x="82" y="69"/>
                  </a:lnTo>
                  <a:lnTo>
                    <a:pt x="82" y="65"/>
                  </a:lnTo>
                  <a:lnTo>
                    <a:pt x="82" y="61"/>
                  </a:lnTo>
                  <a:lnTo>
                    <a:pt x="82" y="52"/>
                  </a:lnTo>
                  <a:lnTo>
                    <a:pt x="82" y="46"/>
                  </a:lnTo>
                  <a:lnTo>
                    <a:pt x="80" y="39"/>
                  </a:lnTo>
                  <a:lnTo>
                    <a:pt x="78" y="33"/>
                  </a:lnTo>
                  <a:lnTo>
                    <a:pt x="78" y="25"/>
                  </a:lnTo>
                  <a:lnTo>
                    <a:pt x="76" y="21"/>
                  </a:lnTo>
                  <a:lnTo>
                    <a:pt x="74" y="16"/>
                  </a:lnTo>
                  <a:lnTo>
                    <a:pt x="72" y="12"/>
                  </a:lnTo>
                  <a:lnTo>
                    <a:pt x="70" y="8"/>
                  </a:lnTo>
                  <a:lnTo>
                    <a:pt x="68" y="6"/>
                  </a:lnTo>
                  <a:lnTo>
                    <a:pt x="63" y="0"/>
                  </a:lnTo>
                  <a:lnTo>
                    <a:pt x="61" y="0"/>
                  </a:lnTo>
                  <a:lnTo>
                    <a:pt x="55" y="0"/>
                  </a:lnTo>
                  <a:lnTo>
                    <a:pt x="53" y="4"/>
                  </a:lnTo>
                  <a:lnTo>
                    <a:pt x="49" y="6"/>
                  </a:lnTo>
                  <a:lnTo>
                    <a:pt x="49" y="10"/>
                  </a:lnTo>
                  <a:lnTo>
                    <a:pt x="48" y="12"/>
                  </a:lnTo>
                  <a:lnTo>
                    <a:pt x="48" y="14"/>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11" name="Freeform 31"/>
            <p:cNvSpPr>
              <a:spLocks/>
            </p:cNvSpPr>
            <p:nvPr/>
          </p:nvSpPr>
          <p:spPr bwMode="auto">
            <a:xfrm>
              <a:off x="3340084" y="6743699"/>
              <a:ext cx="41275" cy="146050"/>
            </a:xfrm>
            <a:custGeom>
              <a:avLst/>
              <a:gdLst>
                <a:gd name="T0" fmla="*/ 2147483647 w 52"/>
                <a:gd name="T1" fmla="*/ 2147483647 h 182"/>
                <a:gd name="T2" fmla="*/ 2147483647 w 52"/>
                <a:gd name="T3" fmla="*/ 2147483647 h 182"/>
                <a:gd name="T4" fmla="*/ 2147483647 w 52"/>
                <a:gd name="T5" fmla="*/ 2147483647 h 182"/>
                <a:gd name="T6" fmla="*/ 2147483647 w 52"/>
                <a:gd name="T7" fmla="*/ 2147483647 h 182"/>
                <a:gd name="T8" fmla="*/ 2147483647 w 52"/>
                <a:gd name="T9" fmla="*/ 2147483647 h 182"/>
                <a:gd name="T10" fmla="*/ 2147483647 w 52"/>
                <a:gd name="T11" fmla="*/ 2147483647 h 182"/>
                <a:gd name="T12" fmla="*/ 2147483647 w 52"/>
                <a:gd name="T13" fmla="*/ 2147483647 h 182"/>
                <a:gd name="T14" fmla="*/ 2147483647 w 52"/>
                <a:gd name="T15" fmla="*/ 2147483647 h 182"/>
                <a:gd name="T16" fmla="*/ 2147483647 w 52"/>
                <a:gd name="T17" fmla="*/ 2147483647 h 182"/>
                <a:gd name="T18" fmla="*/ 2147483647 w 52"/>
                <a:gd name="T19" fmla="*/ 2147483647 h 182"/>
                <a:gd name="T20" fmla="*/ 2147483647 w 52"/>
                <a:gd name="T21" fmla="*/ 2147483647 h 182"/>
                <a:gd name="T22" fmla="*/ 2147483647 w 52"/>
                <a:gd name="T23" fmla="*/ 2147483647 h 182"/>
                <a:gd name="T24" fmla="*/ 2147483647 w 52"/>
                <a:gd name="T25" fmla="*/ 2147483647 h 182"/>
                <a:gd name="T26" fmla="*/ 2147483647 w 52"/>
                <a:gd name="T27" fmla="*/ 2147483647 h 182"/>
                <a:gd name="T28" fmla="*/ 2147483647 w 52"/>
                <a:gd name="T29" fmla="*/ 2147483647 h 182"/>
                <a:gd name="T30" fmla="*/ 2147483647 w 52"/>
                <a:gd name="T31" fmla="*/ 2147483647 h 182"/>
                <a:gd name="T32" fmla="*/ 2147483647 w 52"/>
                <a:gd name="T33" fmla="*/ 2147483647 h 182"/>
                <a:gd name="T34" fmla="*/ 0 w 52"/>
                <a:gd name="T35" fmla="*/ 2147483647 h 182"/>
                <a:gd name="T36" fmla="*/ 0 w 52"/>
                <a:gd name="T37" fmla="*/ 2147483647 h 182"/>
                <a:gd name="T38" fmla="*/ 2147483647 w 52"/>
                <a:gd name="T39" fmla="*/ 2147483647 h 182"/>
                <a:gd name="T40" fmla="*/ 2147483647 w 52"/>
                <a:gd name="T41" fmla="*/ 2147483647 h 182"/>
                <a:gd name="T42" fmla="*/ 2147483647 w 52"/>
                <a:gd name="T43" fmla="*/ 2147483647 h 182"/>
                <a:gd name="T44" fmla="*/ 2147483647 w 52"/>
                <a:gd name="T45" fmla="*/ 2147483647 h 182"/>
                <a:gd name="T46" fmla="*/ 2147483647 w 52"/>
                <a:gd name="T47" fmla="*/ 2147483647 h 182"/>
                <a:gd name="T48" fmla="*/ 2147483647 w 52"/>
                <a:gd name="T49" fmla="*/ 2147483647 h 182"/>
                <a:gd name="T50" fmla="*/ 2147483647 w 52"/>
                <a:gd name="T51" fmla="*/ 2147483647 h 182"/>
                <a:gd name="T52" fmla="*/ 2147483647 w 52"/>
                <a:gd name="T53" fmla="*/ 2147483647 h 182"/>
                <a:gd name="T54" fmla="*/ 2147483647 w 52"/>
                <a:gd name="T55" fmla="*/ 2147483647 h 182"/>
                <a:gd name="T56" fmla="*/ 2147483647 w 52"/>
                <a:gd name="T57" fmla="*/ 2147483647 h 182"/>
                <a:gd name="T58" fmla="*/ 2147483647 w 52"/>
                <a:gd name="T59" fmla="*/ 2147483647 h 182"/>
                <a:gd name="T60" fmla="*/ 2147483647 w 52"/>
                <a:gd name="T61" fmla="*/ 2147483647 h 182"/>
                <a:gd name="T62" fmla="*/ 2147483647 w 52"/>
                <a:gd name="T63" fmla="*/ 2147483647 h 182"/>
                <a:gd name="T64" fmla="*/ 2147483647 w 52"/>
                <a:gd name="T65" fmla="*/ 2147483647 h 182"/>
                <a:gd name="T66" fmla="*/ 2147483647 w 52"/>
                <a:gd name="T67" fmla="*/ 2147483647 h 182"/>
                <a:gd name="T68" fmla="*/ 2147483647 w 52"/>
                <a:gd name="T69" fmla="*/ 2147483647 h 182"/>
                <a:gd name="T70" fmla="*/ 2147483647 w 52"/>
                <a:gd name="T71" fmla="*/ 0 h 182"/>
                <a:gd name="T72" fmla="*/ 2147483647 w 52"/>
                <a:gd name="T73" fmla="*/ 2147483647 h 182"/>
                <a:gd name="T74" fmla="*/ 2147483647 w 52"/>
                <a:gd name="T75" fmla="*/ 2147483647 h 18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2"/>
                <a:gd name="T115" fmla="*/ 0 h 182"/>
                <a:gd name="T116" fmla="*/ 52 w 52"/>
                <a:gd name="T117" fmla="*/ 182 h 18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2" h="182">
                  <a:moveTo>
                    <a:pt x="15" y="7"/>
                  </a:moveTo>
                  <a:lnTo>
                    <a:pt x="15" y="9"/>
                  </a:lnTo>
                  <a:lnTo>
                    <a:pt x="19" y="15"/>
                  </a:lnTo>
                  <a:lnTo>
                    <a:pt x="19" y="19"/>
                  </a:lnTo>
                  <a:lnTo>
                    <a:pt x="21" y="22"/>
                  </a:lnTo>
                  <a:lnTo>
                    <a:pt x="23" y="28"/>
                  </a:lnTo>
                  <a:lnTo>
                    <a:pt x="25" y="34"/>
                  </a:lnTo>
                  <a:lnTo>
                    <a:pt x="25" y="39"/>
                  </a:lnTo>
                  <a:lnTo>
                    <a:pt x="27" y="47"/>
                  </a:lnTo>
                  <a:lnTo>
                    <a:pt x="29" y="55"/>
                  </a:lnTo>
                  <a:lnTo>
                    <a:pt x="31" y="62"/>
                  </a:lnTo>
                  <a:lnTo>
                    <a:pt x="31" y="66"/>
                  </a:lnTo>
                  <a:lnTo>
                    <a:pt x="31" y="70"/>
                  </a:lnTo>
                  <a:lnTo>
                    <a:pt x="31" y="74"/>
                  </a:lnTo>
                  <a:lnTo>
                    <a:pt x="31" y="77"/>
                  </a:lnTo>
                  <a:lnTo>
                    <a:pt x="31" y="81"/>
                  </a:lnTo>
                  <a:lnTo>
                    <a:pt x="31" y="85"/>
                  </a:lnTo>
                  <a:lnTo>
                    <a:pt x="31" y="89"/>
                  </a:lnTo>
                  <a:lnTo>
                    <a:pt x="31" y="95"/>
                  </a:lnTo>
                  <a:lnTo>
                    <a:pt x="29" y="98"/>
                  </a:lnTo>
                  <a:lnTo>
                    <a:pt x="29" y="102"/>
                  </a:lnTo>
                  <a:lnTo>
                    <a:pt x="29" y="106"/>
                  </a:lnTo>
                  <a:lnTo>
                    <a:pt x="27" y="110"/>
                  </a:lnTo>
                  <a:lnTo>
                    <a:pt x="25" y="114"/>
                  </a:lnTo>
                  <a:lnTo>
                    <a:pt x="25" y="117"/>
                  </a:lnTo>
                  <a:lnTo>
                    <a:pt x="23" y="121"/>
                  </a:lnTo>
                  <a:lnTo>
                    <a:pt x="23" y="125"/>
                  </a:lnTo>
                  <a:lnTo>
                    <a:pt x="19" y="133"/>
                  </a:lnTo>
                  <a:lnTo>
                    <a:pt x="17" y="140"/>
                  </a:lnTo>
                  <a:lnTo>
                    <a:pt x="14" y="148"/>
                  </a:lnTo>
                  <a:lnTo>
                    <a:pt x="12" y="155"/>
                  </a:lnTo>
                  <a:lnTo>
                    <a:pt x="10" y="161"/>
                  </a:lnTo>
                  <a:lnTo>
                    <a:pt x="6" y="167"/>
                  </a:lnTo>
                  <a:lnTo>
                    <a:pt x="4" y="171"/>
                  </a:lnTo>
                  <a:lnTo>
                    <a:pt x="2" y="174"/>
                  </a:lnTo>
                  <a:lnTo>
                    <a:pt x="0" y="180"/>
                  </a:lnTo>
                  <a:lnTo>
                    <a:pt x="0" y="182"/>
                  </a:lnTo>
                  <a:lnTo>
                    <a:pt x="0" y="180"/>
                  </a:lnTo>
                  <a:lnTo>
                    <a:pt x="2" y="178"/>
                  </a:lnTo>
                  <a:lnTo>
                    <a:pt x="4" y="176"/>
                  </a:lnTo>
                  <a:lnTo>
                    <a:pt x="6" y="173"/>
                  </a:lnTo>
                  <a:lnTo>
                    <a:pt x="8" y="167"/>
                  </a:lnTo>
                  <a:lnTo>
                    <a:pt x="12" y="163"/>
                  </a:lnTo>
                  <a:lnTo>
                    <a:pt x="15" y="155"/>
                  </a:lnTo>
                  <a:lnTo>
                    <a:pt x="19" y="150"/>
                  </a:lnTo>
                  <a:lnTo>
                    <a:pt x="23" y="144"/>
                  </a:lnTo>
                  <a:lnTo>
                    <a:pt x="29" y="136"/>
                  </a:lnTo>
                  <a:lnTo>
                    <a:pt x="31" y="129"/>
                  </a:lnTo>
                  <a:lnTo>
                    <a:pt x="36" y="121"/>
                  </a:lnTo>
                  <a:lnTo>
                    <a:pt x="36" y="117"/>
                  </a:lnTo>
                  <a:lnTo>
                    <a:pt x="38" y="114"/>
                  </a:lnTo>
                  <a:lnTo>
                    <a:pt x="40" y="110"/>
                  </a:lnTo>
                  <a:lnTo>
                    <a:pt x="42" y="106"/>
                  </a:lnTo>
                  <a:lnTo>
                    <a:pt x="46" y="98"/>
                  </a:lnTo>
                  <a:lnTo>
                    <a:pt x="48" y="91"/>
                  </a:lnTo>
                  <a:lnTo>
                    <a:pt x="48" y="87"/>
                  </a:lnTo>
                  <a:lnTo>
                    <a:pt x="50" y="83"/>
                  </a:lnTo>
                  <a:lnTo>
                    <a:pt x="50" y="77"/>
                  </a:lnTo>
                  <a:lnTo>
                    <a:pt x="52" y="74"/>
                  </a:lnTo>
                  <a:lnTo>
                    <a:pt x="52" y="66"/>
                  </a:lnTo>
                  <a:lnTo>
                    <a:pt x="52" y="60"/>
                  </a:lnTo>
                  <a:lnTo>
                    <a:pt x="52" y="53"/>
                  </a:lnTo>
                  <a:lnTo>
                    <a:pt x="52" y="45"/>
                  </a:lnTo>
                  <a:lnTo>
                    <a:pt x="50" y="39"/>
                  </a:lnTo>
                  <a:lnTo>
                    <a:pt x="50" y="34"/>
                  </a:lnTo>
                  <a:lnTo>
                    <a:pt x="48" y="28"/>
                  </a:lnTo>
                  <a:lnTo>
                    <a:pt x="46" y="22"/>
                  </a:lnTo>
                  <a:lnTo>
                    <a:pt x="44" y="19"/>
                  </a:lnTo>
                  <a:lnTo>
                    <a:pt x="44" y="15"/>
                  </a:lnTo>
                  <a:lnTo>
                    <a:pt x="40" y="7"/>
                  </a:lnTo>
                  <a:lnTo>
                    <a:pt x="36" y="3"/>
                  </a:lnTo>
                  <a:lnTo>
                    <a:pt x="29" y="0"/>
                  </a:lnTo>
                  <a:lnTo>
                    <a:pt x="21" y="1"/>
                  </a:lnTo>
                  <a:lnTo>
                    <a:pt x="17" y="5"/>
                  </a:lnTo>
                  <a:lnTo>
                    <a:pt x="15" y="7"/>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12" name="Freeform 32"/>
            <p:cNvSpPr>
              <a:spLocks/>
            </p:cNvSpPr>
            <p:nvPr/>
          </p:nvSpPr>
          <p:spPr bwMode="auto">
            <a:xfrm>
              <a:off x="3389297" y="6762749"/>
              <a:ext cx="47625" cy="125412"/>
            </a:xfrm>
            <a:custGeom>
              <a:avLst/>
              <a:gdLst>
                <a:gd name="T0" fmla="*/ 2147483647 w 61"/>
                <a:gd name="T1" fmla="*/ 2147483647 h 158"/>
                <a:gd name="T2" fmla="*/ 2147483647 w 61"/>
                <a:gd name="T3" fmla="*/ 2147483647 h 158"/>
                <a:gd name="T4" fmla="*/ 2147483647 w 61"/>
                <a:gd name="T5" fmla="*/ 2147483647 h 158"/>
                <a:gd name="T6" fmla="*/ 2147483647 w 61"/>
                <a:gd name="T7" fmla="*/ 2147483647 h 158"/>
                <a:gd name="T8" fmla="*/ 2147483647 w 61"/>
                <a:gd name="T9" fmla="*/ 2147483647 h 158"/>
                <a:gd name="T10" fmla="*/ 2147483647 w 61"/>
                <a:gd name="T11" fmla="*/ 2147483647 h 158"/>
                <a:gd name="T12" fmla="*/ 2147483647 w 61"/>
                <a:gd name="T13" fmla="*/ 2147483647 h 158"/>
                <a:gd name="T14" fmla="*/ 2147483647 w 61"/>
                <a:gd name="T15" fmla="*/ 2147483647 h 158"/>
                <a:gd name="T16" fmla="*/ 2147483647 w 61"/>
                <a:gd name="T17" fmla="*/ 2147483647 h 158"/>
                <a:gd name="T18" fmla="*/ 2147483647 w 61"/>
                <a:gd name="T19" fmla="*/ 2147483647 h 158"/>
                <a:gd name="T20" fmla="*/ 2147483647 w 61"/>
                <a:gd name="T21" fmla="*/ 2147483647 h 158"/>
                <a:gd name="T22" fmla="*/ 2147483647 w 61"/>
                <a:gd name="T23" fmla="*/ 2147483647 h 158"/>
                <a:gd name="T24" fmla="*/ 2147483647 w 61"/>
                <a:gd name="T25" fmla="*/ 2147483647 h 158"/>
                <a:gd name="T26" fmla="*/ 0 w 61"/>
                <a:gd name="T27" fmla="*/ 2147483647 h 158"/>
                <a:gd name="T28" fmla="*/ 2147483647 w 61"/>
                <a:gd name="T29" fmla="*/ 2147483647 h 158"/>
                <a:gd name="T30" fmla="*/ 2147483647 w 61"/>
                <a:gd name="T31" fmla="*/ 2147483647 h 158"/>
                <a:gd name="T32" fmla="*/ 2147483647 w 61"/>
                <a:gd name="T33" fmla="*/ 2147483647 h 158"/>
                <a:gd name="T34" fmla="*/ 2147483647 w 61"/>
                <a:gd name="T35" fmla="*/ 2147483647 h 158"/>
                <a:gd name="T36" fmla="*/ 2147483647 w 61"/>
                <a:gd name="T37" fmla="*/ 2147483647 h 158"/>
                <a:gd name="T38" fmla="*/ 2147483647 w 61"/>
                <a:gd name="T39" fmla="*/ 2147483647 h 158"/>
                <a:gd name="T40" fmla="*/ 2147483647 w 61"/>
                <a:gd name="T41" fmla="*/ 2147483647 h 158"/>
                <a:gd name="T42" fmla="*/ 2147483647 w 61"/>
                <a:gd name="T43" fmla="*/ 2147483647 h 158"/>
                <a:gd name="T44" fmla="*/ 2147483647 w 61"/>
                <a:gd name="T45" fmla="*/ 2147483647 h 158"/>
                <a:gd name="T46" fmla="*/ 2147483647 w 61"/>
                <a:gd name="T47" fmla="*/ 2147483647 h 158"/>
                <a:gd name="T48" fmla="*/ 2147483647 w 61"/>
                <a:gd name="T49" fmla="*/ 2147483647 h 158"/>
                <a:gd name="T50" fmla="*/ 2147483647 w 61"/>
                <a:gd name="T51" fmla="*/ 2147483647 h 158"/>
                <a:gd name="T52" fmla="*/ 2147483647 w 61"/>
                <a:gd name="T53" fmla="*/ 2147483647 h 158"/>
                <a:gd name="T54" fmla="*/ 2147483647 w 61"/>
                <a:gd name="T55" fmla="*/ 2147483647 h 158"/>
                <a:gd name="T56" fmla="*/ 2147483647 w 61"/>
                <a:gd name="T57" fmla="*/ 2147483647 h 158"/>
                <a:gd name="T58" fmla="*/ 2147483647 w 61"/>
                <a:gd name="T59" fmla="*/ 0 h 158"/>
                <a:gd name="T60" fmla="*/ 2147483647 w 61"/>
                <a:gd name="T61" fmla="*/ 2147483647 h 158"/>
                <a:gd name="T62" fmla="*/ 2147483647 w 61"/>
                <a:gd name="T63" fmla="*/ 2147483647 h 15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1"/>
                <a:gd name="T97" fmla="*/ 0 h 158"/>
                <a:gd name="T98" fmla="*/ 61 w 61"/>
                <a:gd name="T99" fmla="*/ 158 h 15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1" h="158">
                  <a:moveTo>
                    <a:pt x="38" y="8"/>
                  </a:moveTo>
                  <a:lnTo>
                    <a:pt x="38" y="12"/>
                  </a:lnTo>
                  <a:lnTo>
                    <a:pt x="38" y="14"/>
                  </a:lnTo>
                  <a:lnTo>
                    <a:pt x="40" y="17"/>
                  </a:lnTo>
                  <a:lnTo>
                    <a:pt x="40" y="21"/>
                  </a:lnTo>
                  <a:lnTo>
                    <a:pt x="40" y="27"/>
                  </a:lnTo>
                  <a:lnTo>
                    <a:pt x="40" y="33"/>
                  </a:lnTo>
                  <a:lnTo>
                    <a:pt x="42" y="40"/>
                  </a:lnTo>
                  <a:lnTo>
                    <a:pt x="42" y="46"/>
                  </a:lnTo>
                  <a:lnTo>
                    <a:pt x="42" y="55"/>
                  </a:lnTo>
                  <a:lnTo>
                    <a:pt x="42" y="61"/>
                  </a:lnTo>
                  <a:lnTo>
                    <a:pt x="42" y="69"/>
                  </a:lnTo>
                  <a:lnTo>
                    <a:pt x="42" y="76"/>
                  </a:lnTo>
                  <a:lnTo>
                    <a:pt x="40" y="84"/>
                  </a:lnTo>
                  <a:lnTo>
                    <a:pt x="40" y="92"/>
                  </a:lnTo>
                  <a:lnTo>
                    <a:pt x="38" y="99"/>
                  </a:lnTo>
                  <a:lnTo>
                    <a:pt x="36" y="107"/>
                  </a:lnTo>
                  <a:lnTo>
                    <a:pt x="34" y="113"/>
                  </a:lnTo>
                  <a:lnTo>
                    <a:pt x="30" y="118"/>
                  </a:lnTo>
                  <a:lnTo>
                    <a:pt x="27" y="124"/>
                  </a:lnTo>
                  <a:lnTo>
                    <a:pt x="23" y="128"/>
                  </a:lnTo>
                  <a:lnTo>
                    <a:pt x="21" y="133"/>
                  </a:lnTo>
                  <a:lnTo>
                    <a:pt x="17" y="137"/>
                  </a:lnTo>
                  <a:lnTo>
                    <a:pt x="13" y="141"/>
                  </a:lnTo>
                  <a:lnTo>
                    <a:pt x="8" y="147"/>
                  </a:lnTo>
                  <a:lnTo>
                    <a:pt x="4" y="152"/>
                  </a:lnTo>
                  <a:lnTo>
                    <a:pt x="0" y="156"/>
                  </a:lnTo>
                  <a:lnTo>
                    <a:pt x="0" y="158"/>
                  </a:lnTo>
                  <a:lnTo>
                    <a:pt x="2" y="156"/>
                  </a:lnTo>
                  <a:lnTo>
                    <a:pt x="8" y="154"/>
                  </a:lnTo>
                  <a:lnTo>
                    <a:pt x="10" y="152"/>
                  </a:lnTo>
                  <a:lnTo>
                    <a:pt x="13" y="151"/>
                  </a:lnTo>
                  <a:lnTo>
                    <a:pt x="19" y="147"/>
                  </a:lnTo>
                  <a:lnTo>
                    <a:pt x="23" y="145"/>
                  </a:lnTo>
                  <a:lnTo>
                    <a:pt x="27" y="141"/>
                  </a:lnTo>
                  <a:lnTo>
                    <a:pt x="30" y="137"/>
                  </a:lnTo>
                  <a:lnTo>
                    <a:pt x="36" y="133"/>
                  </a:lnTo>
                  <a:lnTo>
                    <a:pt x="40" y="130"/>
                  </a:lnTo>
                  <a:lnTo>
                    <a:pt x="44" y="124"/>
                  </a:lnTo>
                  <a:lnTo>
                    <a:pt x="48" y="118"/>
                  </a:lnTo>
                  <a:lnTo>
                    <a:pt x="49" y="113"/>
                  </a:lnTo>
                  <a:lnTo>
                    <a:pt x="53" y="107"/>
                  </a:lnTo>
                  <a:lnTo>
                    <a:pt x="55" y="99"/>
                  </a:lnTo>
                  <a:lnTo>
                    <a:pt x="57" y="94"/>
                  </a:lnTo>
                  <a:lnTo>
                    <a:pt x="59" y="86"/>
                  </a:lnTo>
                  <a:lnTo>
                    <a:pt x="59" y="80"/>
                  </a:lnTo>
                  <a:lnTo>
                    <a:pt x="59" y="73"/>
                  </a:lnTo>
                  <a:lnTo>
                    <a:pt x="61" y="65"/>
                  </a:lnTo>
                  <a:lnTo>
                    <a:pt x="61" y="57"/>
                  </a:lnTo>
                  <a:lnTo>
                    <a:pt x="61" y="52"/>
                  </a:lnTo>
                  <a:lnTo>
                    <a:pt x="59" y="44"/>
                  </a:lnTo>
                  <a:lnTo>
                    <a:pt x="57" y="36"/>
                  </a:lnTo>
                  <a:lnTo>
                    <a:pt x="57" y="31"/>
                  </a:lnTo>
                  <a:lnTo>
                    <a:pt x="55" y="25"/>
                  </a:lnTo>
                  <a:lnTo>
                    <a:pt x="53" y="19"/>
                  </a:lnTo>
                  <a:lnTo>
                    <a:pt x="53" y="16"/>
                  </a:lnTo>
                  <a:lnTo>
                    <a:pt x="51" y="12"/>
                  </a:lnTo>
                  <a:lnTo>
                    <a:pt x="51" y="8"/>
                  </a:lnTo>
                  <a:lnTo>
                    <a:pt x="48" y="4"/>
                  </a:lnTo>
                  <a:lnTo>
                    <a:pt x="46" y="0"/>
                  </a:lnTo>
                  <a:lnTo>
                    <a:pt x="42" y="0"/>
                  </a:lnTo>
                  <a:lnTo>
                    <a:pt x="42" y="2"/>
                  </a:lnTo>
                  <a:lnTo>
                    <a:pt x="38" y="6"/>
                  </a:lnTo>
                  <a:lnTo>
                    <a:pt x="38" y="8"/>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13" name="Freeform 33"/>
            <p:cNvSpPr>
              <a:spLocks/>
            </p:cNvSpPr>
            <p:nvPr/>
          </p:nvSpPr>
          <p:spPr bwMode="auto">
            <a:xfrm>
              <a:off x="3325797" y="6942137"/>
              <a:ext cx="123825" cy="63500"/>
            </a:xfrm>
            <a:custGeom>
              <a:avLst/>
              <a:gdLst>
                <a:gd name="T0" fmla="*/ 2147483647 w 156"/>
                <a:gd name="T1" fmla="*/ 2147483647 h 80"/>
                <a:gd name="T2" fmla="*/ 2147483647 w 156"/>
                <a:gd name="T3" fmla="*/ 2147483647 h 80"/>
                <a:gd name="T4" fmla="*/ 2147483647 w 156"/>
                <a:gd name="T5" fmla="*/ 2147483647 h 80"/>
                <a:gd name="T6" fmla="*/ 2147483647 w 156"/>
                <a:gd name="T7" fmla="*/ 2147483647 h 80"/>
                <a:gd name="T8" fmla="*/ 2147483647 w 156"/>
                <a:gd name="T9" fmla="*/ 2147483647 h 80"/>
                <a:gd name="T10" fmla="*/ 2147483647 w 156"/>
                <a:gd name="T11" fmla="*/ 2147483647 h 80"/>
                <a:gd name="T12" fmla="*/ 2147483647 w 156"/>
                <a:gd name="T13" fmla="*/ 2147483647 h 80"/>
                <a:gd name="T14" fmla="*/ 2147483647 w 156"/>
                <a:gd name="T15" fmla="*/ 2147483647 h 80"/>
                <a:gd name="T16" fmla="*/ 2147483647 w 156"/>
                <a:gd name="T17" fmla="*/ 2147483647 h 80"/>
                <a:gd name="T18" fmla="*/ 2147483647 w 156"/>
                <a:gd name="T19" fmla="*/ 2147483647 h 80"/>
                <a:gd name="T20" fmla="*/ 2147483647 w 156"/>
                <a:gd name="T21" fmla="*/ 2147483647 h 80"/>
                <a:gd name="T22" fmla="*/ 2147483647 w 156"/>
                <a:gd name="T23" fmla="*/ 2147483647 h 80"/>
                <a:gd name="T24" fmla="*/ 2147483647 w 156"/>
                <a:gd name="T25" fmla="*/ 2147483647 h 80"/>
                <a:gd name="T26" fmla="*/ 2147483647 w 156"/>
                <a:gd name="T27" fmla="*/ 2147483647 h 80"/>
                <a:gd name="T28" fmla="*/ 2147483647 w 156"/>
                <a:gd name="T29" fmla="*/ 2147483647 h 80"/>
                <a:gd name="T30" fmla="*/ 2147483647 w 156"/>
                <a:gd name="T31" fmla="*/ 2147483647 h 80"/>
                <a:gd name="T32" fmla="*/ 2147483647 w 156"/>
                <a:gd name="T33" fmla="*/ 2147483647 h 80"/>
                <a:gd name="T34" fmla="*/ 2147483647 w 156"/>
                <a:gd name="T35" fmla="*/ 2147483647 h 80"/>
                <a:gd name="T36" fmla="*/ 2147483647 w 156"/>
                <a:gd name="T37" fmla="*/ 2147483647 h 80"/>
                <a:gd name="T38" fmla="*/ 2147483647 w 156"/>
                <a:gd name="T39" fmla="*/ 2147483647 h 80"/>
                <a:gd name="T40" fmla="*/ 2147483647 w 156"/>
                <a:gd name="T41" fmla="*/ 2147483647 h 80"/>
                <a:gd name="T42" fmla="*/ 2147483647 w 156"/>
                <a:gd name="T43" fmla="*/ 2147483647 h 80"/>
                <a:gd name="T44" fmla="*/ 2147483647 w 156"/>
                <a:gd name="T45" fmla="*/ 2147483647 h 80"/>
                <a:gd name="T46" fmla="*/ 2147483647 w 156"/>
                <a:gd name="T47" fmla="*/ 2147483647 h 80"/>
                <a:gd name="T48" fmla="*/ 2147483647 w 156"/>
                <a:gd name="T49" fmla="*/ 2147483647 h 80"/>
                <a:gd name="T50" fmla="*/ 2147483647 w 156"/>
                <a:gd name="T51" fmla="*/ 2147483647 h 80"/>
                <a:gd name="T52" fmla="*/ 2147483647 w 156"/>
                <a:gd name="T53" fmla="*/ 2147483647 h 80"/>
                <a:gd name="T54" fmla="*/ 2147483647 w 156"/>
                <a:gd name="T55" fmla="*/ 2147483647 h 80"/>
                <a:gd name="T56" fmla="*/ 2147483647 w 156"/>
                <a:gd name="T57" fmla="*/ 2147483647 h 80"/>
                <a:gd name="T58" fmla="*/ 0 w 156"/>
                <a:gd name="T59" fmla="*/ 2147483647 h 80"/>
                <a:gd name="T60" fmla="*/ 2147483647 w 156"/>
                <a:gd name="T61" fmla="*/ 2147483647 h 80"/>
                <a:gd name="T62" fmla="*/ 2147483647 w 156"/>
                <a:gd name="T63" fmla="*/ 2147483647 h 80"/>
                <a:gd name="T64" fmla="*/ 2147483647 w 156"/>
                <a:gd name="T65" fmla="*/ 0 h 80"/>
                <a:gd name="T66" fmla="*/ 2147483647 w 156"/>
                <a:gd name="T67" fmla="*/ 0 h 8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6"/>
                <a:gd name="T103" fmla="*/ 0 h 80"/>
                <a:gd name="T104" fmla="*/ 156 w 156"/>
                <a:gd name="T105" fmla="*/ 80 h 8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6" h="80">
                  <a:moveTo>
                    <a:pt x="19" y="0"/>
                  </a:moveTo>
                  <a:lnTo>
                    <a:pt x="21" y="2"/>
                  </a:lnTo>
                  <a:lnTo>
                    <a:pt x="25" y="5"/>
                  </a:lnTo>
                  <a:lnTo>
                    <a:pt x="27" y="9"/>
                  </a:lnTo>
                  <a:lnTo>
                    <a:pt x="31" y="13"/>
                  </a:lnTo>
                  <a:lnTo>
                    <a:pt x="33" y="17"/>
                  </a:lnTo>
                  <a:lnTo>
                    <a:pt x="38" y="22"/>
                  </a:lnTo>
                  <a:lnTo>
                    <a:pt x="42" y="26"/>
                  </a:lnTo>
                  <a:lnTo>
                    <a:pt x="46" y="32"/>
                  </a:lnTo>
                  <a:lnTo>
                    <a:pt x="50" y="36"/>
                  </a:lnTo>
                  <a:lnTo>
                    <a:pt x="57" y="42"/>
                  </a:lnTo>
                  <a:lnTo>
                    <a:pt x="63" y="45"/>
                  </a:lnTo>
                  <a:lnTo>
                    <a:pt x="67" y="49"/>
                  </a:lnTo>
                  <a:lnTo>
                    <a:pt x="74" y="53"/>
                  </a:lnTo>
                  <a:lnTo>
                    <a:pt x="80" y="57"/>
                  </a:lnTo>
                  <a:lnTo>
                    <a:pt x="88" y="59"/>
                  </a:lnTo>
                  <a:lnTo>
                    <a:pt x="93" y="61"/>
                  </a:lnTo>
                  <a:lnTo>
                    <a:pt x="99" y="62"/>
                  </a:lnTo>
                  <a:lnTo>
                    <a:pt x="107" y="64"/>
                  </a:lnTo>
                  <a:lnTo>
                    <a:pt x="112" y="64"/>
                  </a:lnTo>
                  <a:lnTo>
                    <a:pt x="118" y="64"/>
                  </a:lnTo>
                  <a:lnTo>
                    <a:pt x="124" y="64"/>
                  </a:lnTo>
                  <a:lnTo>
                    <a:pt x="129" y="64"/>
                  </a:lnTo>
                  <a:lnTo>
                    <a:pt x="133" y="62"/>
                  </a:lnTo>
                  <a:lnTo>
                    <a:pt x="139" y="62"/>
                  </a:lnTo>
                  <a:lnTo>
                    <a:pt x="143" y="62"/>
                  </a:lnTo>
                  <a:lnTo>
                    <a:pt x="148" y="62"/>
                  </a:lnTo>
                  <a:lnTo>
                    <a:pt x="152" y="62"/>
                  </a:lnTo>
                  <a:lnTo>
                    <a:pt x="156" y="62"/>
                  </a:lnTo>
                  <a:lnTo>
                    <a:pt x="154" y="64"/>
                  </a:lnTo>
                  <a:lnTo>
                    <a:pt x="150" y="66"/>
                  </a:lnTo>
                  <a:lnTo>
                    <a:pt x="148" y="68"/>
                  </a:lnTo>
                  <a:lnTo>
                    <a:pt x="145" y="70"/>
                  </a:lnTo>
                  <a:lnTo>
                    <a:pt x="139" y="72"/>
                  </a:lnTo>
                  <a:lnTo>
                    <a:pt x="135" y="74"/>
                  </a:lnTo>
                  <a:lnTo>
                    <a:pt x="129" y="76"/>
                  </a:lnTo>
                  <a:lnTo>
                    <a:pt x="126" y="78"/>
                  </a:lnTo>
                  <a:lnTo>
                    <a:pt x="118" y="78"/>
                  </a:lnTo>
                  <a:lnTo>
                    <a:pt x="112" y="80"/>
                  </a:lnTo>
                  <a:lnTo>
                    <a:pt x="105" y="80"/>
                  </a:lnTo>
                  <a:lnTo>
                    <a:pt x="99" y="80"/>
                  </a:lnTo>
                  <a:lnTo>
                    <a:pt x="91" y="80"/>
                  </a:lnTo>
                  <a:lnTo>
                    <a:pt x="86" y="80"/>
                  </a:lnTo>
                  <a:lnTo>
                    <a:pt x="78" y="78"/>
                  </a:lnTo>
                  <a:lnTo>
                    <a:pt x="71" y="76"/>
                  </a:lnTo>
                  <a:lnTo>
                    <a:pt x="65" y="74"/>
                  </a:lnTo>
                  <a:lnTo>
                    <a:pt x="57" y="70"/>
                  </a:lnTo>
                  <a:lnTo>
                    <a:pt x="52" y="66"/>
                  </a:lnTo>
                  <a:lnTo>
                    <a:pt x="44" y="62"/>
                  </a:lnTo>
                  <a:lnTo>
                    <a:pt x="38" y="59"/>
                  </a:lnTo>
                  <a:lnTo>
                    <a:pt x="33" y="55"/>
                  </a:lnTo>
                  <a:lnTo>
                    <a:pt x="27" y="51"/>
                  </a:lnTo>
                  <a:lnTo>
                    <a:pt x="21" y="47"/>
                  </a:lnTo>
                  <a:lnTo>
                    <a:pt x="17" y="42"/>
                  </a:lnTo>
                  <a:lnTo>
                    <a:pt x="14" y="38"/>
                  </a:lnTo>
                  <a:lnTo>
                    <a:pt x="8" y="34"/>
                  </a:lnTo>
                  <a:lnTo>
                    <a:pt x="6" y="30"/>
                  </a:lnTo>
                  <a:lnTo>
                    <a:pt x="4" y="24"/>
                  </a:lnTo>
                  <a:lnTo>
                    <a:pt x="2" y="22"/>
                  </a:lnTo>
                  <a:lnTo>
                    <a:pt x="0" y="15"/>
                  </a:lnTo>
                  <a:lnTo>
                    <a:pt x="0" y="11"/>
                  </a:lnTo>
                  <a:lnTo>
                    <a:pt x="4" y="5"/>
                  </a:lnTo>
                  <a:lnTo>
                    <a:pt x="8" y="3"/>
                  </a:lnTo>
                  <a:lnTo>
                    <a:pt x="12" y="2"/>
                  </a:lnTo>
                  <a:lnTo>
                    <a:pt x="15" y="0"/>
                  </a:lnTo>
                  <a:lnTo>
                    <a:pt x="19"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14" name="Freeform 34"/>
            <p:cNvSpPr>
              <a:spLocks/>
            </p:cNvSpPr>
            <p:nvPr/>
          </p:nvSpPr>
          <p:spPr bwMode="auto">
            <a:xfrm>
              <a:off x="3328972" y="7004049"/>
              <a:ext cx="101600" cy="52387"/>
            </a:xfrm>
            <a:custGeom>
              <a:avLst/>
              <a:gdLst>
                <a:gd name="T0" fmla="*/ 2147483647 w 129"/>
                <a:gd name="T1" fmla="*/ 2147483647 h 66"/>
                <a:gd name="T2" fmla="*/ 2147483647 w 129"/>
                <a:gd name="T3" fmla="*/ 2147483647 h 66"/>
                <a:gd name="T4" fmla="*/ 2147483647 w 129"/>
                <a:gd name="T5" fmla="*/ 2147483647 h 66"/>
                <a:gd name="T6" fmla="*/ 2147483647 w 129"/>
                <a:gd name="T7" fmla="*/ 2147483647 h 66"/>
                <a:gd name="T8" fmla="*/ 2147483647 w 129"/>
                <a:gd name="T9" fmla="*/ 2147483647 h 66"/>
                <a:gd name="T10" fmla="*/ 2147483647 w 129"/>
                <a:gd name="T11" fmla="*/ 2147483647 h 66"/>
                <a:gd name="T12" fmla="*/ 2147483647 w 129"/>
                <a:gd name="T13" fmla="*/ 2147483647 h 66"/>
                <a:gd name="T14" fmla="*/ 2147483647 w 129"/>
                <a:gd name="T15" fmla="*/ 2147483647 h 66"/>
                <a:gd name="T16" fmla="*/ 2147483647 w 129"/>
                <a:gd name="T17" fmla="*/ 2147483647 h 66"/>
                <a:gd name="T18" fmla="*/ 2147483647 w 129"/>
                <a:gd name="T19" fmla="*/ 2147483647 h 66"/>
                <a:gd name="T20" fmla="*/ 2147483647 w 129"/>
                <a:gd name="T21" fmla="*/ 2147483647 h 66"/>
                <a:gd name="T22" fmla="*/ 2147483647 w 129"/>
                <a:gd name="T23" fmla="*/ 2147483647 h 66"/>
                <a:gd name="T24" fmla="*/ 2147483647 w 129"/>
                <a:gd name="T25" fmla="*/ 2147483647 h 66"/>
                <a:gd name="T26" fmla="*/ 2147483647 w 129"/>
                <a:gd name="T27" fmla="*/ 2147483647 h 66"/>
                <a:gd name="T28" fmla="*/ 2147483647 w 129"/>
                <a:gd name="T29" fmla="*/ 2147483647 h 66"/>
                <a:gd name="T30" fmla="*/ 2147483647 w 129"/>
                <a:gd name="T31" fmla="*/ 2147483647 h 66"/>
                <a:gd name="T32" fmla="*/ 2147483647 w 129"/>
                <a:gd name="T33" fmla="*/ 2147483647 h 66"/>
                <a:gd name="T34" fmla="*/ 2147483647 w 129"/>
                <a:gd name="T35" fmla="*/ 2147483647 h 66"/>
                <a:gd name="T36" fmla="*/ 2147483647 w 129"/>
                <a:gd name="T37" fmla="*/ 2147483647 h 66"/>
                <a:gd name="T38" fmla="*/ 2147483647 w 129"/>
                <a:gd name="T39" fmla="*/ 2147483647 h 66"/>
                <a:gd name="T40" fmla="*/ 2147483647 w 129"/>
                <a:gd name="T41" fmla="*/ 2147483647 h 66"/>
                <a:gd name="T42" fmla="*/ 2147483647 w 129"/>
                <a:gd name="T43" fmla="*/ 2147483647 h 66"/>
                <a:gd name="T44" fmla="*/ 2147483647 w 129"/>
                <a:gd name="T45" fmla="*/ 2147483647 h 66"/>
                <a:gd name="T46" fmla="*/ 2147483647 w 129"/>
                <a:gd name="T47" fmla="*/ 2147483647 h 66"/>
                <a:gd name="T48" fmla="*/ 2147483647 w 129"/>
                <a:gd name="T49" fmla="*/ 2147483647 h 66"/>
                <a:gd name="T50" fmla="*/ 2147483647 w 129"/>
                <a:gd name="T51" fmla="*/ 2147483647 h 66"/>
                <a:gd name="T52" fmla="*/ 0 w 129"/>
                <a:gd name="T53" fmla="*/ 2147483647 h 66"/>
                <a:gd name="T54" fmla="*/ 2147483647 w 129"/>
                <a:gd name="T55" fmla="*/ 2147483647 h 66"/>
                <a:gd name="T56" fmla="*/ 2147483647 w 129"/>
                <a:gd name="T57" fmla="*/ 0 h 66"/>
                <a:gd name="T58" fmla="*/ 2147483647 w 129"/>
                <a:gd name="T59" fmla="*/ 0 h 66"/>
                <a:gd name="T60" fmla="*/ 2147483647 w 129"/>
                <a:gd name="T61" fmla="*/ 2147483647 h 66"/>
                <a:gd name="T62" fmla="*/ 2147483647 w 129"/>
                <a:gd name="T63" fmla="*/ 2147483647 h 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9"/>
                <a:gd name="T97" fmla="*/ 0 h 66"/>
                <a:gd name="T98" fmla="*/ 129 w 129"/>
                <a:gd name="T99" fmla="*/ 66 h 6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9" h="66">
                  <a:moveTo>
                    <a:pt x="29" y="2"/>
                  </a:moveTo>
                  <a:lnTo>
                    <a:pt x="29" y="3"/>
                  </a:lnTo>
                  <a:lnTo>
                    <a:pt x="29" y="7"/>
                  </a:lnTo>
                  <a:lnTo>
                    <a:pt x="30" y="13"/>
                  </a:lnTo>
                  <a:lnTo>
                    <a:pt x="34" y="22"/>
                  </a:lnTo>
                  <a:lnTo>
                    <a:pt x="36" y="24"/>
                  </a:lnTo>
                  <a:lnTo>
                    <a:pt x="38" y="28"/>
                  </a:lnTo>
                  <a:lnTo>
                    <a:pt x="40" y="32"/>
                  </a:lnTo>
                  <a:lnTo>
                    <a:pt x="44" y="36"/>
                  </a:lnTo>
                  <a:lnTo>
                    <a:pt x="48" y="40"/>
                  </a:lnTo>
                  <a:lnTo>
                    <a:pt x="51" y="43"/>
                  </a:lnTo>
                  <a:lnTo>
                    <a:pt x="55" y="45"/>
                  </a:lnTo>
                  <a:lnTo>
                    <a:pt x="61" y="47"/>
                  </a:lnTo>
                  <a:lnTo>
                    <a:pt x="65" y="47"/>
                  </a:lnTo>
                  <a:lnTo>
                    <a:pt x="70" y="49"/>
                  </a:lnTo>
                  <a:lnTo>
                    <a:pt x="76" y="49"/>
                  </a:lnTo>
                  <a:lnTo>
                    <a:pt x="82" y="51"/>
                  </a:lnTo>
                  <a:lnTo>
                    <a:pt x="87" y="49"/>
                  </a:lnTo>
                  <a:lnTo>
                    <a:pt x="93" y="47"/>
                  </a:lnTo>
                  <a:lnTo>
                    <a:pt x="99" y="47"/>
                  </a:lnTo>
                  <a:lnTo>
                    <a:pt x="105" y="47"/>
                  </a:lnTo>
                  <a:lnTo>
                    <a:pt x="108" y="45"/>
                  </a:lnTo>
                  <a:lnTo>
                    <a:pt x="114" y="43"/>
                  </a:lnTo>
                  <a:lnTo>
                    <a:pt x="118" y="43"/>
                  </a:lnTo>
                  <a:lnTo>
                    <a:pt x="122" y="43"/>
                  </a:lnTo>
                  <a:lnTo>
                    <a:pt x="127" y="41"/>
                  </a:lnTo>
                  <a:lnTo>
                    <a:pt x="129" y="43"/>
                  </a:lnTo>
                  <a:lnTo>
                    <a:pt x="127" y="43"/>
                  </a:lnTo>
                  <a:lnTo>
                    <a:pt x="122" y="47"/>
                  </a:lnTo>
                  <a:lnTo>
                    <a:pt x="118" y="49"/>
                  </a:lnTo>
                  <a:lnTo>
                    <a:pt x="114" y="51"/>
                  </a:lnTo>
                  <a:lnTo>
                    <a:pt x="108" y="55"/>
                  </a:lnTo>
                  <a:lnTo>
                    <a:pt x="105" y="57"/>
                  </a:lnTo>
                  <a:lnTo>
                    <a:pt x="99" y="59"/>
                  </a:lnTo>
                  <a:lnTo>
                    <a:pt x="93" y="60"/>
                  </a:lnTo>
                  <a:lnTo>
                    <a:pt x="87" y="62"/>
                  </a:lnTo>
                  <a:lnTo>
                    <a:pt x="82" y="64"/>
                  </a:lnTo>
                  <a:lnTo>
                    <a:pt x="74" y="64"/>
                  </a:lnTo>
                  <a:lnTo>
                    <a:pt x="68" y="66"/>
                  </a:lnTo>
                  <a:lnTo>
                    <a:pt x="61" y="66"/>
                  </a:lnTo>
                  <a:lnTo>
                    <a:pt x="55" y="66"/>
                  </a:lnTo>
                  <a:lnTo>
                    <a:pt x="49" y="62"/>
                  </a:lnTo>
                  <a:lnTo>
                    <a:pt x="44" y="62"/>
                  </a:lnTo>
                  <a:lnTo>
                    <a:pt x="38" y="59"/>
                  </a:lnTo>
                  <a:lnTo>
                    <a:pt x="32" y="57"/>
                  </a:lnTo>
                  <a:lnTo>
                    <a:pt x="27" y="51"/>
                  </a:lnTo>
                  <a:lnTo>
                    <a:pt x="23" y="47"/>
                  </a:lnTo>
                  <a:lnTo>
                    <a:pt x="17" y="43"/>
                  </a:lnTo>
                  <a:lnTo>
                    <a:pt x="15" y="40"/>
                  </a:lnTo>
                  <a:lnTo>
                    <a:pt x="10" y="36"/>
                  </a:lnTo>
                  <a:lnTo>
                    <a:pt x="8" y="30"/>
                  </a:lnTo>
                  <a:lnTo>
                    <a:pt x="4" y="26"/>
                  </a:lnTo>
                  <a:lnTo>
                    <a:pt x="4" y="22"/>
                  </a:lnTo>
                  <a:lnTo>
                    <a:pt x="0" y="15"/>
                  </a:lnTo>
                  <a:lnTo>
                    <a:pt x="0" y="9"/>
                  </a:lnTo>
                  <a:lnTo>
                    <a:pt x="2" y="5"/>
                  </a:lnTo>
                  <a:lnTo>
                    <a:pt x="4" y="2"/>
                  </a:lnTo>
                  <a:lnTo>
                    <a:pt x="10" y="0"/>
                  </a:lnTo>
                  <a:lnTo>
                    <a:pt x="15" y="0"/>
                  </a:lnTo>
                  <a:lnTo>
                    <a:pt x="19" y="0"/>
                  </a:lnTo>
                  <a:lnTo>
                    <a:pt x="23" y="2"/>
                  </a:lnTo>
                  <a:lnTo>
                    <a:pt x="27" y="2"/>
                  </a:lnTo>
                  <a:lnTo>
                    <a:pt x="29" y="2"/>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15" name="Freeform 35"/>
            <p:cNvSpPr>
              <a:spLocks/>
            </p:cNvSpPr>
            <p:nvPr/>
          </p:nvSpPr>
          <p:spPr bwMode="auto">
            <a:xfrm>
              <a:off x="3305159" y="7083424"/>
              <a:ext cx="100012" cy="49212"/>
            </a:xfrm>
            <a:custGeom>
              <a:avLst/>
              <a:gdLst>
                <a:gd name="T0" fmla="*/ 2147483647 w 125"/>
                <a:gd name="T1" fmla="*/ 0 h 61"/>
                <a:gd name="T2" fmla="*/ 2147483647 w 125"/>
                <a:gd name="T3" fmla="*/ 2147483647 h 61"/>
                <a:gd name="T4" fmla="*/ 2147483647 w 125"/>
                <a:gd name="T5" fmla="*/ 2147483647 h 61"/>
                <a:gd name="T6" fmla="*/ 2147483647 w 125"/>
                <a:gd name="T7" fmla="*/ 2147483647 h 61"/>
                <a:gd name="T8" fmla="*/ 2147483647 w 125"/>
                <a:gd name="T9" fmla="*/ 2147483647 h 61"/>
                <a:gd name="T10" fmla="*/ 2147483647 w 125"/>
                <a:gd name="T11" fmla="*/ 2147483647 h 61"/>
                <a:gd name="T12" fmla="*/ 2147483647 w 125"/>
                <a:gd name="T13" fmla="*/ 2147483647 h 61"/>
                <a:gd name="T14" fmla="*/ 2147483647 w 125"/>
                <a:gd name="T15" fmla="*/ 2147483647 h 61"/>
                <a:gd name="T16" fmla="*/ 2147483647 w 125"/>
                <a:gd name="T17" fmla="*/ 2147483647 h 61"/>
                <a:gd name="T18" fmla="*/ 2147483647 w 125"/>
                <a:gd name="T19" fmla="*/ 2147483647 h 61"/>
                <a:gd name="T20" fmla="*/ 2147483647 w 125"/>
                <a:gd name="T21" fmla="*/ 2147483647 h 61"/>
                <a:gd name="T22" fmla="*/ 2147483647 w 125"/>
                <a:gd name="T23" fmla="*/ 2147483647 h 61"/>
                <a:gd name="T24" fmla="*/ 2147483647 w 125"/>
                <a:gd name="T25" fmla="*/ 2147483647 h 61"/>
                <a:gd name="T26" fmla="*/ 2147483647 w 125"/>
                <a:gd name="T27" fmla="*/ 2147483647 h 61"/>
                <a:gd name="T28" fmla="*/ 2147483647 w 125"/>
                <a:gd name="T29" fmla="*/ 2147483647 h 61"/>
                <a:gd name="T30" fmla="*/ 2147483647 w 125"/>
                <a:gd name="T31" fmla="*/ 2147483647 h 61"/>
                <a:gd name="T32" fmla="*/ 2147483647 w 125"/>
                <a:gd name="T33" fmla="*/ 2147483647 h 61"/>
                <a:gd name="T34" fmla="*/ 2147483647 w 125"/>
                <a:gd name="T35" fmla="*/ 2147483647 h 61"/>
                <a:gd name="T36" fmla="*/ 2147483647 w 125"/>
                <a:gd name="T37" fmla="*/ 2147483647 h 61"/>
                <a:gd name="T38" fmla="*/ 2147483647 w 125"/>
                <a:gd name="T39" fmla="*/ 2147483647 h 61"/>
                <a:gd name="T40" fmla="*/ 2147483647 w 125"/>
                <a:gd name="T41" fmla="*/ 2147483647 h 61"/>
                <a:gd name="T42" fmla="*/ 2147483647 w 125"/>
                <a:gd name="T43" fmla="*/ 2147483647 h 61"/>
                <a:gd name="T44" fmla="*/ 2147483647 w 125"/>
                <a:gd name="T45" fmla="*/ 2147483647 h 61"/>
                <a:gd name="T46" fmla="*/ 2147483647 w 125"/>
                <a:gd name="T47" fmla="*/ 2147483647 h 61"/>
                <a:gd name="T48" fmla="*/ 2147483647 w 125"/>
                <a:gd name="T49" fmla="*/ 2147483647 h 61"/>
                <a:gd name="T50" fmla="*/ 2147483647 w 125"/>
                <a:gd name="T51" fmla="*/ 2147483647 h 61"/>
                <a:gd name="T52" fmla="*/ 2147483647 w 125"/>
                <a:gd name="T53" fmla="*/ 2147483647 h 61"/>
                <a:gd name="T54" fmla="*/ 2147483647 w 125"/>
                <a:gd name="T55" fmla="*/ 2147483647 h 61"/>
                <a:gd name="T56" fmla="*/ 2147483647 w 125"/>
                <a:gd name="T57" fmla="*/ 2147483647 h 61"/>
                <a:gd name="T58" fmla="*/ 2147483647 w 125"/>
                <a:gd name="T59" fmla="*/ 2147483647 h 61"/>
                <a:gd name="T60" fmla="*/ 2147483647 w 125"/>
                <a:gd name="T61" fmla="*/ 2147483647 h 61"/>
                <a:gd name="T62" fmla="*/ 2147483647 w 125"/>
                <a:gd name="T63" fmla="*/ 2147483647 h 61"/>
                <a:gd name="T64" fmla="*/ 2147483647 w 125"/>
                <a:gd name="T65" fmla="*/ 2147483647 h 61"/>
                <a:gd name="T66" fmla="*/ 2147483647 w 125"/>
                <a:gd name="T67" fmla="*/ 2147483647 h 61"/>
                <a:gd name="T68" fmla="*/ 2147483647 w 125"/>
                <a:gd name="T69" fmla="*/ 2147483647 h 61"/>
                <a:gd name="T70" fmla="*/ 2147483647 w 125"/>
                <a:gd name="T71" fmla="*/ 2147483647 h 61"/>
                <a:gd name="T72" fmla="*/ 2147483647 w 125"/>
                <a:gd name="T73" fmla="*/ 2147483647 h 61"/>
                <a:gd name="T74" fmla="*/ 2147483647 w 125"/>
                <a:gd name="T75" fmla="*/ 2147483647 h 61"/>
                <a:gd name="T76" fmla="*/ 2147483647 w 125"/>
                <a:gd name="T77" fmla="*/ 2147483647 h 61"/>
                <a:gd name="T78" fmla="*/ 2147483647 w 125"/>
                <a:gd name="T79" fmla="*/ 2147483647 h 61"/>
                <a:gd name="T80" fmla="*/ 2147483647 w 125"/>
                <a:gd name="T81" fmla="*/ 2147483647 h 61"/>
                <a:gd name="T82" fmla="*/ 2147483647 w 125"/>
                <a:gd name="T83" fmla="*/ 2147483647 h 61"/>
                <a:gd name="T84" fmla="*/ 2147483647 w 125"/>
                <a:gd name="T85" fmla="*/ 2147483647 h 61"/>
                <a:gd name="T86" fmla="*/ 2147483647 w 125"/>
                <a:gd name="T87" fmla="*/ 2147483647 h 61"/>
                <a:gd name="T88" fmla="*/ 2147483647 w 125"/>
                <a:gd name="T89" fmla="*/ 2147483647 h 61"/>
                <a:gd name="T90" fmla="*/ 2147483647 w 125"/>
                <a:gd name="T91" fmla="*/ 2147483647 h 61"/>
                <a:gd name="T92" fmla="*/ 2147483647 w 125"/>
                <a:gd name="T93" fmla="*/ 2147483647 h 61"/>
                <a:gd name="T94" fmla="*/ 2147483647 w 125"/>
                <a:gd name="T95" fmla="*/ 2147483647 h 61"/>
                <a:gd name="T96" fmla="*/ 2147483647 w 125"/>
                <a:gd name="T97" fmla="*/ 2147483647 h 61"/>
                <a:gd name="T98" fmla="*/ 2147483647 w 125"/>
                <a:gd name="T99" fmla="*/ 2147483647 h 61"/>
                <a:gd name="T100" fmla="*/ 2147483647 w 125"/>
                <a:gd name="T101" fmla="*/ 2147483647 h 61"/>
                <a:gd name="T102" fmla="*/ 2147483647 w 125"/>
                <a:gd name="T103" fmla="*/ 2147483647 h 61"/>
                <a:gd name="T104" fmla="*/ 0 w 125"/>
                <a:gd name="T105" fmla="*/ 2147483647 h 61"/>
                <a:gd name="T106" fmla="*/ 2147483647 w 125"/>
                <a:gd name="T107" fmla="*/ 2147483647 h 61"/>
                <a:gd name="T108" fmla="*/ 2147483647 w 125"/>
                <a:gd name="T109" fmla="*/ 2147483647 h 61"/>
                <a:gd name="T110" fmla="*/ 2147483647 w 125"/>
                <a:gd name="T111" fmla="*/ 2147483647 h 61"/>
                <a:gd name="T112" fmla="*/ 2147483647 w 125"/>
                <a:gd name="T113" fmla="*/ 2147483647 h 61"/>
                <a:gd name="T114" fmla="*/ 2147483647 w 125"/>
                <a:gd name="T115" fmla="*/ 2147483647 h 61"/>
                <a:gd name="T116" fmla="*/ 2147483647 w 125"/>
                <a:gd name="T117" fmla="*/ 2147483647 h 61"/>
                <a:gd name="T118" fmla="*/ 2147483647 w 125"/>
                <a:gd name="T119" fmla="*/ 2147483647 h 61"/>
                <a:gd name="T120" fmla="*/ 2147483647 w 125"/>
                <a:gd name="T121" fmla="*/ 0 h 61"/>
                <a:gd name="T122" fmla="*/ 2147483647 w 125"/>
                <a:gd name="T123" fmla="*/ 0 h 6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25"/>
                <a:gd name="T187" fmla="*/ 0 h 61"/>
                <a:gd name="T188" fmla="*/ 125 w 125"/>
                <a:gd name="T189" fmla="*/ 61 h 6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25" h="61">
                  <a:moveTo>
                    <a:pt x="20" y="0"/>
                  </a:moveTo>
                  <a:lnTo>
                    <a:pt x="20" y="2"/>
                  </a:lnTo>
                  <a:lnTo>
                    <a:pt x="19" y="6"/>
                  </a:lnTo>
                  <a:lnTo>
                    <a:pt x="19" y="10"/>
                  </a:lnTo>
                  <a:lnTo>
                    <a:pt x="19" y="18"/>
                  </a:lnTo>
                  <a:lnTo>
                    <a:pt x="20" y="23"/>
                  </a:lnTo>
                  <a:lnTo>
                    <a:pt x="24" y="31"/>
                  </a:lnTo>
                  <a:lnTo>
                    <a:pt x="26" y="33"/>
                  </a:lnTo>
                  <a:lnTo>
                    <a:pt x="30" y="37"/>
                  </a:lnTo>
                  <a:lnTo>
                    <a:pt x="34" y="40"/>
                  </a:lnTo>
                  <a:lnTo>
                    <a:pt x="39" y="44"/>
                  </a:lnTo>
                  <a:lnTo>
                    <a:pt x="43" y="46"/>
                  </a:lnTo>
                  <a:lnTo>
                    <a:pt x="49" y="48"/>
                  </a:lnTo>
                  <a:lnTo>
                    <a:pt x="55" y="50"/>
                  </a:lnTo>
                  <a:lnTo>
                    <a:pt x="62" y="50"/>
                  </a:lnTo>
                  <a:lnTo>
                    <a:pt x="68" y="52"/>
                  </a:lnTo>
                  <a:lnTo>
                    <a:pt x="77" y="52"/>
                  </a:lnTo>
                  <a:lnTo>
                    <a:pt x="83" y="54"/>
                  </a:lnTo>
                  <a:lnTo>
                    <a:pt x="91" y="56"/>
                  </a:lnTo>
                  <a:lnTo>
                    <a:pt x="96" y="56"/>
                  </a:lnTo>
                  <a:lnTo>
                    <a:pt x="102" y="56"/>
                  </a:lnTo>
                  <a:lnTo>
                    <a:pt x="110" y="56"/>
                  </a:lnTo>
                  <a:lnTo>
                    <a:pt x="114" y="57"/>
                  </a:lnTo>
                  <a:lnTo>
                    <a:pt x="117" y="57"/>
                  </a:lnTo>
                  <a:lnTo>
                    <a:pt x="121" y="57"/>
                  </a:lnTo>
                  <a:lnTo>
                    <a:pt x="123" y="57"/>
                  </a:lnTo>
                  <a:lnTo>
                    <a:pt x="125" y="59"/>
                  </a:lnTo>
                  <a:lnTo>
                    <a:pt x="123" y="59"/>
                  </a:lnTo>
                  <a:lnTo>
                    <a:pt x="121" y="59"/>
                  </a:lnTo>
                  <a:lnTo>
                    <a:pt x="117" y="59"/>
                  </a:lnTo>
                  <a:lnTo>
                    <a:pt x="114" y="59"/>
                  </a:lnTo>
                  <a:lnTo>
                    <a:pt x="108" y="59"/>
                  </a:lnTo>
                  <a:lnTo>
                    <a:pt x="102" y="59"/>
                  </a:lnTo>
                  <a:lnTo>
                    <a:pt x="96" y="59"/>
                  </a:lnTo>
                  <a:lnTo>
                    <a:pt x="89" y="61"/>
                  </a:lnTo>
                  <a:lnTo>
                    <a:pt x="85" y="59"/>
                  </a:lnTo>
                  <a:lnTo>
                    <a:pt x="81" y="59"/>
                  </a:lnTo>
                  <a:lnTo>
                    <a:pt x="77" y="59"/>
                  </a:lnTo>
                  <a:lnTo>
                    <a:pt x="74" y="59"/>
                  </a:lnTo>
                  <a:lnTo>
                    <a:pt x="66" y="59"/>
                  </a:lnTo>
                  <a:lnTo>
                    <a:pt x="58" y="59"/>
                  </a:lnTo>
                  <a:lnTo>
                    <a:pt x="51" y="57"/>
                  </a:lnTo>
                  <a:lnTo>
                    <a:pt x="43" y="57"/>
                  </a:lnTo>
                  <a:lnTo>
                    <a:pt x="38" y="57"/>
                  </a:lnTo>
                  <a:lnTo>
                    <a:pt x="32" y="56"/>
                  </a:lnTo>
                  <a:lnTo>
                    <a:pt x="24" y="54"/>
                  </a:lnTo>
                  <a:lnTo>
                    <a:pt x="20" y="52"/>
                  </a:lnTo>
                  <a:lnTo>
                    <a:pt x="17" y="50"/>
                  </a:lnTo>
                  <a:lnTo>
                    <a:pt x="13" y="48"/>
                  </a:lnTo>
                  <a:lnTo>
                    <a:pt x="7" y="44"/>
                  </a:lnTo>
                  <a:lnTo>
                    <a:pt x="3" y="38"/>
                  </a:lnTo>
                  <a:lnTo>
                    <a:pt x="1" y="33"/>
                  </a:lnTo>
                  <a:lnTo>
                    <a:pt x="0" y="29"/>
                  </a:lnTo>
                  <a:lnTo>
                    <a:pt x="1" y="23"/>
                  </a:lnTo>
                  <a:lnTo>
                    <a:pt x="3" y="18"/>
                  </a:lnTo>
                  <a:lnTo>
                    <a:pt x="5" y="14"/>
                  </a:lnTo>
                  <a:lnTo>
                    <a:pt x="7" y="10"/>
                  </a:lnTo>
                  <a:lnTo>
                    <a:pt x="11" y="6"/>
                  </a:lnTo>
                  <a:lnTo>
                    <a:pt x="15" y="4"/>
                  </a:lnTo>
                  <a:lnTo>
                    <a:pt x="19" y="2"/>
                  </a:lnTo>
                  <a:lnTo>
                    <a:pt x="20"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16" name="Freeform 36"/>
            <p:cNvSpPr>
              <a:spLocks/>
            </p:cNvSpPr>
            <p:nvPr/>
          </p:nvSpPr>
          <p:spPr bwMode="auto">
            <a:xfrm>
              <a:off x="3286109" y="7167562"/>
              <a:ext cx="95250" cy="50800"/>
            </a:xfrm>
            <a:custGeom>
              <a:avLst/>
              <a:gdLst>
                <a:gd name="T0" fmla="*/ 2147483647 w 120"/>
                <a:gd name="T1" fmla="*/ 2147483647 h 63"/>
                <a:gd name="T2" fmla="*/ 2147483647 w 120"/>
                <a:gd name="T3" fmla="*/ 2147483647 h 63"/>
                <a:gd name="T4" fmla="*/ 2147483647 w 120"/>
                <a:gd name="T5" fmla="*/ 2147483647 h 63"/>
                <a:gd name="T6" fmla="*/ 2147483647 w 120"/>
                <a:gd name="T7" fmla="*/ 2147483647 h 63"/>
                <a:gd name="T8" fmla="*/ 2147483647 w 120"/>
                <a:gd name="T9" fmla="*/ 2147483647 h 63"/>
                <a:gd name="T10" fmla="*/ 2147483647 w 120"/>
                <a:gd name="T11" fmla="*/ 2147483647 h 63"/>
                <a:gd name="T12" fmla="*/ 2147483647 w 120"/>
                <a:gd name="T13" fmla="*/ 2147483647 h 63"/>
                <a:gd name="T14" fmla="*/ 2147483647 w 120"/>
                <a:gd name="T15" fmla="*/ 2147483647 h 63"/>
                <a:gd name="T16" fmla="*/ 2147483647 w 120"/>
                <a:gd name="T17" fmla="*/ 2147483647 h 63"/>
                <a:gd name="T18" fmla="*/ 2147483647 w 120"/>
                <a:gd name="T19" fmla="*/ 2147483647 h 63"/>
                <a:gd name="T20" fmla="*/ 2147483647 w 120"/>
                <a:gd name="T21" fmla="*/ 2147483647 h 63"/>
                <a:gd name="T22" fmla="*/ 2147483647 w 120"/>
                <a:gd name="T23" fmla="*/ 2147483647 h 63"/>
                <a:gd name="T24" fmla="*/ 2147483647 w 120"/>
                <a:gd name="T25" fmla="*/ 2147483647 h 63"/>
                <a:gd name="T26" fmla="*/ 2147483647 w 120"/>
                <a:gd name="T27" fmla="*/ 2147483647 h 63"/>
                <a:gd name="T28" fmla="*/ 2147483647 w 120"/>
                <a:gd name="T29" fmla="*/ 2147483647 h 63"/>
                <a:gd name="T30" fmla="*/ 2147483647 w 120"/>
                <a:gd name="T31" fmla="*/ 2147483647 h 63"/>
                <a:gd name="T32" fmla="*/ 2147483647 w 120"/>
                <a:gd name="T33" fmla="*/ 2147483647 h 63"/>
                <a:gd name="T34" fmla="*/ 2147483647 w 120"/>
                <a:gd name="T35" fmla="*/ 2147483647 h 63"/>
                <a:gd name="T36" fmla="*/ 2147483647 w 120"/>
                <a:gd name="T37" fmla="*/ 2147483647 h 63"/>
                <a:gd name="T38" fmla="*/ 2147483647 w 120"/>
                <a:gd name="T39" fmla="*/ 2147483647 h 63"/>
                <a:gd name="T40" fmla="*/ 2147483647 w 120"/>
                <a:gd name="T41" fmla="*/ 2147483647 h 63"/>
                <a:gd name="T42" fmla="*/ 2147483647 w 120"/>
                <a:gd name="T43" fmla="*/ 2147483647 h 63"/>
                <a:gd name="T44" fmla="*/ 2147483647 w 120"/>
                <a:gd name="T45" fmla="*/ 2147483647 h 63"/>
                <a:gd name="T46" fmla="*/ 2147483647 w 120"/>
                <a:gd name="T47" fmla="*/ 2147483647 h 63"/>
                <a:gd name="T48" fmla="*/ 2147483647 w 120"/>
                <a:gd name="T49" fmla="*/ 2147483647 h 63"/>
                <a:gd name="T50" fmla="*/ 2147483647 w 120"/>
                <a:gd name="T51" fmla="*/ 2147483647 h 63"/>
                <a:gd name="T52" fmla="*/ 2147483647 w 120"/>
                <a:gd name="T53" fmla="*/ 2147483647 h 63"/>
                <a:gd name="T54" fmla="*/ 2147483647 w 120"/>
                <a:gd name="T55" fmla="*/ 2147483647 h 63"/>
                <a:gd name="T56" fmla="*/ 2147483647 w 120"/>
                <a:gd name="T57" fmla="*/ 2147483647 h 63"/>
                <a:gd name="T58" fmla="*/ 2147483647 w 120"/>
                <a:gd name="T59" fmla="*/ 2147483647 h 63"/>
                <a:gd name="T60" fmla="*/ 2147483647 w 120"/>
                <a:gd name="T61" fmla="*/ 2147483647 h 63"/>
                <a:gd name="T62" fmla="*/ 2147483647 w 120"/>
                <a:gd name="T63" fmla="*/ 2147483647 h 63"/>
                <a:gd name="T64" fmla="*/ 2147483647 w 120"/>
                <a:gd name="T65" fmla="*/ 2147483647 h 63"/>
                <a:gd name="T66" fmla="*/ 2147483647 w 120"/>
                <a:gd name="T67" fmla="*/ 2147483647 h 63"/>
                <a:gd name="T68" fmla="*/ 2147483647 w 120"/>
                <a:gd name="T69" fmla="*/ 2147483647 h 63"/>
                <a:gd name="T70" fmla="*/ 2147483647 w 120"/>
                <a:gd name="T71" fmla="*/ 2147483647 h 63"/>
                <a:gd name="T72" fmla="*/ 2147483647 w 120"/>
                <a:gd name="T73" fmla="*/ 2147483647 h 63"/>
                <a:gd name="T74" fmla="*/ 2147483647 w 120"/>
                <a:gd name="T75" fmla="*/ 2147483647 h 63"/>
                <a:gd name="T76" fmla="*/ 2147483647 w 120"/>
                <a:gd name="T77" fmla="*/ 2147483647 h 63"/>
                <a:gd name="T78" fmla="*/ 2147483647 w 120"/>
                <a:gd name="T79" fmla="*/ 2147483647 h 63"/>
                <a:gd name="T80" fmla="*/ 2147483647 w 120"/>
                <a:gd name="T81" fmla="*/ 2147483647 h 63"/>
                <a:gd name="T82" fmla="*/ 2147483647 w 120"/>
                <a:gd name="T83" fmla="*/ 2147483647 h 63"/>
                <a:gd name="T84" fmla="*/ 2147483647 w 120"/>
                <a:gd name="T85" fmla="*/ 2147483647 h 63"/>
                <a:gd name="T86" fmla="*/ 2147483647 w 120"/>
                <a:gd name="T87" fmla="*/ 2147483647 h 63"/>
                <a:gd name="T88" fmla="*/ 2147483647 w 120"/>
                <a:gd name="T89" fmla="*/ 2147483647 h 63"/>
                <a:gd name="T90" fmla="*/ 2147483647 w 120"/>
                <a:gd name="T91" fmla="*/ 2147483647 h 63"/>
                <a:gd name="T92" fmla="*/ 2147483647 w 120"/>
                <a:gd name="T93" fmla="*/ 2147483647 h 63"/>
                <a:gd name="T94" fmla="*/ 2147483647 w 120"/>
                <a:gd name="T95" fmla="*/ 2147483647 h 63"/>
                <a:gd name="T96" fmla="*/ 2147483647 w 120"/>
                <a:gd name="T97" fmla="*/ 2147483647 h 63"/>
                <a:gd name="T98" fmla="*/ 0 w 120"/>
                <a:gd name="T99" fmla="*/ 2147483647 h 63"/>
                <a:gd name="T100" fmla="*/ 2147483647 w 120"/>
                <a:gd name="T101" fmla="*/ 2147483647 h 63"/>
                <a:gd name="T102" fmla="*/ 2147483647 w 120"/>
                <a:gd name="T103" fmla="*/ 2147483647 h 63"/>
                <a:gd name="T104" fmla="*/ 2147483647 w 120"/>
                <a:gd name="T105" fmla="*/ 2147483647 h 63"/>
                <a:gd name="T106" fmla="*/ 2147483647 w 120"/>
                <a:gd name="T107" fmla="*/ 0 h 63"/>
                <a:gd name="T108" fmla="*/ 2147483647 w 120"/>
                <a:gd name="T109" fmla="*/ 0 h 63"/>
                <a:gd name="T110" fmla="*/ 2147483647 w 120"/>
                <a:gd name="T111" fmla="*/ 0 h 63"/>
                <a:gd name="T112" fmla="*/ 2147483647 w 120"/>
                <a:gd name="T113" fmla="*/ 2147483647 h 63"/>
                <a:gd name="T114" fmla="*/ 2147483647 w 120"/>
                <a:gd name="T115" fmla="*/ 2147483647 h 63"/>
                <a:gd name="T116" fmla="*/ 2147483647 w 120"/>
                <a:gd name="T117" fmla="*/ 2147483647 h 63"/>
                <a:gd name="T118" fmla="*/ 2147483647 w 120"/>
                <a:gd name="T119" fmla="*/ 2147483647 h 63"/>
                <a:gd name="T120" fmla="*/ 2147483647 w 120"/>
                <a:gd name="T121" fmla="*/ 2147483647 h 63"/>
                <a:gd name="T122" fmla="*/ 2147483647 w 120"/>
                <a:gd name="T123" fmla="*/ 2147483647 h 6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20"/>
                <a:gd name="T187" fmla="*/ 0 h 63"/>
                <a:gd name="T188" fmla="*/ 120 w 120"/>
                <a:gd name="T189" fmla="*/ 63 h 6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20" h="63">
                  <a:moveTo>
                    <a:pt x="45" y="9"/>
                  </a:moveTo>
                  <a:lnTo>
                    <a:pt x="44" y="9"/>
                  </a:lnTo>
                  <a:lnTo>
                    <a:pt x="42" y="13"/>
                  </a:lnTo>
                  <a:lnTo>
                    <a:pt x="40" y="17"/>
                  </a:lnTo>
                  <a:lnTo>
                    <a:pt x="36" y="21"/>
                  </a:lnTo>
                  <a:lnTo>
                    <a:pt x="34" y="27"/>
                  </a:lnTo>
                  <a:lnTo>
                    <a:pt x="34" y="32"/>
                  </a:lnTo>
                  <a:lnTo>
                    <a:pt x="36" y="38"/>
                  </a:lnTo>
                  <a:lnTo>
                    <a:pt x="42" y="44"/>
                  </a:lnTo>
                  <a:lnTo>
                    <a:pt x="44" y="44"/>
                  </a:lnTo>
                  <a:lnTo>
                    <a:pt x="49" y="46"/>
                  </a:lnTo>
                  <a:lnTo>
                    <a:pt x="53" y="47"/>
                  </a:lnTo>
                  <a:lnTo>
                    <a:pt x="61" y="49"/>
                  </a:lnTo>
                  <a:lnTo>
                    <a:pt x="66" y="49"/>
                  </a:lnTo>
                  <a:lnTo>
                    <a:pt x="72" y="51"/>
                  </a:lnTo>
                  <a:lnTo>
                    <a:pt x="80" y="51"/>
                  </a:lnTo>
                  <a:lnTo>
                    <a:pt x="85" y="53"/>
                  </a:lnTo>
                  <a:lnTo>
                    <a:pt x="91" y="53"/>
                  </a:lnTo>
                  <a:lnTo>
                    <a:pt x="99" y="53"/>
                  </a:lnTo>
                  <a:lnTo>
                    <a:pt x="104" y="55"/>
                  </a:lnTo>
                  <a:lnTo>
                    <a:pt x="108" y="55"/>
                  </a:lnTo>
                  <a:lnTo>
                    <a:pt x="112" y="55"/>
                  </a:lnTo>
                  <a:lnTo>
                    <a:pt x="116" y="57"/>
                  </a:lnTo>
                  <a:lnTo>
                    <a:pt x="118" y="57"/>
                  </a:lnTo>
                  <a:lnTo>
                    <a:pt x="120" y="59"/>
                  </a:lnTo>
                  <a:lnTo>
                    <a:pt x="116" y="59"/>
                  </a:lnTo>
                  <a:lnTo>
                    <a:pt x="112" y="61"/>
                  </a:lnTo>
                  <a:lnTo>
                    <a:pt x="106" y="61"/>
                  </a:lnTo>
                  <a:lnTo>
                    <a:pt x="101" y="63"/>
                  </a:lnTo>
                  <a:lnTo>
                    <a:pt x="95" y="63"/>
                  </a:lnTo>
                  <a:lnTo>
                    <a:pt x="89" y="63"/>
                  </a:lnTo>
                  <a:lnTo>
                    <a:pt x="82" y="63"/>
                  </a:lnTo>
                  <a:lnTo>
                    <a:pt x="74" y="63"/>
                  </a:lnTo>
                  <a:lnTo>
                    <a:pt x="68" y="61"/>
                  </a:lnTo>
                  <a:lnTo>
                    <a:pt x="61" y="61"/>
                  </a:lnTo>
                  <a:lnTo>
                    <a:pt x="53" y="61"/>
                  </a:lnTo>
                  <a:lnTo>
                    <a:pt x="45" y="59"/>
                  </a:lnTo>
                  <a:lnTo>
                    <a:pt x="40" y="57"/>
                  </a:lnTo>
                  <a:lnTo>
                    <a:pt x="32" y="55"/>
                  </a:lnTo>
                  <a:lnTo>
                    <a:pt x="26" y="53"/>
                  </a:lnTo>
                  <a:lnTo>
                    <a:pt x="23" y="49"/>
                  </a:lnTo>
                  <a:lnTo>
                    <a:pt x="17" y="46"/>
                  </a:lnTo>
                  <a:lnTo>
                    <a:pt x="13" y="44"/>
                  </a:lnTo>
                  <a:lnTo>
                    <a:pt x="9" y="38"/>
                  </a:lnTo>
                  <a:lnTo>
                    <a:pt x="7" y="36"/>
                  </a:lnTo>
                  <a:lnTo>
                    <a:pt x="6" y="30"/>
                  </a:lnTo>
                  <a:lnTo>
                    <a:pt x="4" y="27"/>
                  </a:lnTo>
                  <a:lnTo>
                    <a:pt x="2" y="23"/>
                  </a:lnTo>
                  <a:lnTo>
                    <a:pt x="2" y="19"/>
                  </a:lnTo>
                  <a:lnTo>
                    <a:pt x="0" y="15"/>
                  </a:lnTo>
                  <a:lnTo>
                    <a:pt x="2" y="11"/>
                  </a:lnTo>
                  <a:lnTo>
                    <a:pt x="2" y="6"/>
                  </a:lnTo>
                  <a:lnTo>
                    <a:pt x="6" y="4"/>
                  </a:lnTo>
                  <a:lnTo>
                    <a:pt x="9" y="0"/>
                  </a:lnTo>
                  <a:lnTo>
                    <a:pt x="15" y="0"/>
                  </a:lnTo>
                  <a:lnTo>
                    <a:pt x="21" y="0"/>
                  </a:lnTo>
                  <a:lnTo>
                    <a:pt x="30" y="4"/>
                  </a:lnTo>
                  <a:lnTo>
                    <a:pt x="36" y="6"/>
                  </a:lnTo>
                  <a:lnTo>
                    <a:pt x="42" y="8"/>
                  </a:lnTo>
                  <a:lnTo>
                    <a:pt x="44" y="9"/>
                  </a:lnTo>
                  <a:lnTo>
                    <a:pt x="45" y="9"/>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17" name="Freeform 37"/>
            <p:cNvSpPr>
              <a:spLocks/>
            </p:cNvSpPr>
            <p:nvPr/>
          </p:nvSpPr>
          <p:spPr bwMode="auto">
            <a:xfrm>
              <a:off x="3289284" y="7248524"/>
              <a:ext cx="60325" cy="50800"/>
            </a:xfrm>
            <a:custGeom>
              <a:avLst/>
              <a:gdLst>
                <a:gd name="T0" fmla="*/ 2147483647 w 76"/>
                <a:gd name="T1" fmla="*/ 2147483647 h 64"/>
                <a:gd name="T2" fmla="*/ 2147483647 w 76"/>
                <a:gd name="T3" fmla="*/ 2147483647 h 64"/>
                <a:gd name="T4" fmla="*/ 2147483647 w 76"/>
                <a:gd name="T5" fmla="*/ 2147483647 h 64"/>
                <a:gd name="T6" fmla="*/ 2147483647 w 76"/>
                <a:gd name="T7" fmla="*/ 2147483647 h 64"/>
                <a:gd name="T8" fmla="*/ 2147483647 w 76"/>
                <a:gd name="T9" fmla="*/ 2147483647 h 64"/>
                <a:gd name="T10" fmla="*/ 2147483647 w 76"/>
                <a:gd name="T11" fmla="*/ 2147483647 h 64"/>
                <a:gd name="T12" fmla="*/ 2147483647 w 76"/>
                <a:gd name="T13" fmla="*/ 2147483647 h 64"/>
                <a:gd name="T14" fmla="*/ 2147483647 w 76"/>
                <a:gd name="T15" fmla="*/ 2147483647 h 64"/>
                <a:gd name="T16" fmla="*/ 2147483647 w 76"/>
                <a:gd name="T17" fmla="*/ 2147483647 h 64"/>
                <a:gd name="T18" fmla="*/ 2147483647 w 76"/>
                <a:gd name="T19" fmla="*/ 2147483647 h 64"/>
                <a:gd name="T20" fmla="*/ 2147483647 w 76"/>
                <a:gd name="T21" fmla="*/ 2147483647 h 64"/>
                <a:gd name="T22" fmla="*/ 2147483647 w 76"/>
                <a:gd name="T23" fmla="*/ 2147483647 h 64"/>
                <a:gd name="T24" fmla="*/ 2147483647 w 76"/>
                <a:gd name="T25" fmla="*/ 2147483647 h 64"/>
                <a:gd name="T26" fmla="*/ 2147483647 w 76"/>
                <a:gd name="T27" fmla="*/ 2147483647 h 64"/>
                <a:gd name="T28" fmla="*/ 2147483647 w 76"/>
                <a:gd name="T29" fmla="*/ 2147483647 h 64"/>
                <a:gd name="T30" fmla="*/ 2147483647 w 76"/>
                <a:gd name="T31" fmla="*/ 2147483647 h 64"/>
                <a:gd name="T32" fmla="*/ 2147483647 w 76"/>
                <a:gd name="T33" fmla="*/ 2147483647 h 64"/>
                <a:gd name="T34" fmla="*/ 2147483647 w 76"/>
                <a:gd name="T35" fmla="*/ 2147483647 h 64"/>
                <a:gd name="T36" fmla="*/ 2147483647 w 76"/>
                <a:gd name="T37" fmla="*/ 2147483647 h 64"/>
                <a:gd name="T38" fmla="*/ 2147483647 w 76"/>
                <a:gd name="T39" fmla="*/ 2147483647 h 64"/>
                <a:gd name="T40" fmla="*/ 2147483647 w 76"/>
                <a:gd name="T41" fmla="*/ 2147483647 h 64"/>
                <a:gd name="T42" fmla="*/ 2147483647 w 76"/>
                <a:gd name="T43" fmla="*/ 2147483647 h 64"/>
                <a:gd name="T44" fmla="*/ 2147483647 w 76"/>
                <a:gd name="T45" fmla="*/ 2147483647 h 64"/>
                <a:gd name="T46" fmla="*/ 2147483647 w 76"/>
                <a:gd name="T47" fmla="*/ 2147483647 h 64"/>
                <a:gd name="T48" fmla="*/ 2147483647 w 76"/>
                <a:gd name="T49" fmla="*/ 2147483647 h 64"/>
                <a:gd name="T50" fmla="*/ 2147483647 w 76"/>
                <a:gd name="T51" fmla="*/ 2147483647 h 64"/>
                <a:gd name="T52" fmla="*/ 2147483647 w 76"/>
                <a:gd name="T53" fmla="*/ 2147483647 h 64"/>
                <a:gd name="T54" fmla="*/ 2147483647 w 76"/>
                <a:gd name="T55" fmla="*/ 2147483647 h 64"/>
                <a:gd name="T56" fmla="*/ 2147483647 w 76"/>
                <a:gd name="T57" fmla="*/ 2147483647 h 64"/>
                <a:gd name="T58" fmla="*/ 2147483647 w 76"/>
                <a:gd name="T59" fmla="*/ 2147483647 h 64"/>
                <a:gd name="T60" fmla="*/ 2147483647 w 76"/>
                <a:gd name="T61" fmla="*/ 2147483647 h 64"/>
                <a:gd name="T62" fmla="*/ 2147483647 w 76"/>
                <a:gd name="T63" fmla="*/ 2147483647 h 64"/>
                <a:gd name="T64" fmla="*/ 2147483647 w 76"/>
                <a:gd name="T65" fmla="*/ 2147483647 h 64"/>
                <a:gd name="T66" fmla="*/ 2147483647 w 76"/>
                <a:gd name="T67" fmla="*/ 2147483647 h 64"/>
                <a:gd name="T68" fmla="*/ 2147483647 w 76"/>
                <a:gd name="T69" fmla="*/ 2147483647 h 64"/>
                <a:gd name="T70" fmla="*/ 2147483647 w 76"/>
                <a:gd name="T71" fmla="*/ 2147483647 h 64"/>
                <a:gd name="T72" fmla="*/ 2147483647 w 76"/>
                <a:gd name="T73" fmla="*/ 2147483647 h 64"/>
                <a:gd name="T74" fmla="*/ 2147483647 w 76"/>
                <a:gd name="T75" fmla="*/ 2147483647 h 64"/>
                <a:gd name="T76" fmla="*/ 0 w 76"/>
                <a:gd name="T77" fmla="*/ 2147483647 h 64"/>
                <a:gd name="T78" fmla="*/ 0 w 76"/>
                <a:gd name="T79" fmla="*/ 2147483647 h 64"/>
                <a:gd name="T80" fmla="*/ 0 w 76"/>
                <a:gd name="T81" fmla="*/ 2147483647 h 64"/>
                <a:gd name="T82" fmla="*/ 0 w 76"/>
                <a:gd name="T83" fmla="*/ 2147483647 h 64"/>
                <a:gd name="T84" fmla="*/ 2147483647 w 76"/>
                <a:gd name="T85" fmla="*/ 2147483647 h 64"/>
                <a:gd name="T86" fmla="*/ 2147483647 w 76"/>
                <a:gd name="T87" fmla="*/ 2147483647 h 64"/>
                <a:gd name="T88" fmla="*/ 2147483647 w 76"/>
                <a:gd name="T89" fmla="*/ 2147483647 h 64"/>
                <a:gd name="T90" fmla="*/ 2147483647 w 76"/>
                <a:gd name="T91" fmla="*/ 0 h 64"/>
                <a:gd name="T92" fmla="*/ 2147483647 w 76"/>
                <a:gd name="T93" fmla="*/ 0 h 64"/>
                <a:gd name="T94" fmla="*/ 2147483647 w 76"/>
                <a:gd name="T95" fmla="*/ 2147483647 h 64"/>
                <a:gd name="T96" fmla="*/ 2147483647 w 76"/>
                <a:gd name="T97" fmla="*/ 2147483647 h 64"/>
                <a:gd name="T98" fmla="*/ 2147483647 w 76"/>
                <a:gd name="T99" fmla="*/ 2147483647 h 6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6"/>
                <a:gd name="T151" fmla="*/ 0 h 64"/>
                <a:gd name="T152" fmla="*/ 76 w 76"/>
                <a:gd name="T153" fmla="*/ 64 h 6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6" h="64">
                  <a:moveTo>
                    <a:pt x="11" y="4"/>
                  </a:moveTo>
                  <a:lnTo>
                    <a:pt x="11" y="4"/>
                  </a:lnTo>
                  <a:lnTo>
                    <a:pt x="13" y="7"/>
                  </a:lnTo>
                  <a:lnTo>
                    <a:pt x="13" y="13"/>
                  </a:lnTo>
                  <a:lnTo>
                    <a:pt x="17" y="21"/>
                  </a:lnTo>
                  <a:lnTo>
                    <a:pt x="19" y="28"/>
                  </a:lnTo>
                  <a:lnTo>
                    <a:pt x="22" y="36"/>
                  </a:lnTo>
                  <a:lnTo>
                    <a:pt x="26" y="42"/>
                  </a:lnTo>
                  <a:lnTo>
                    <a:pt x="32" y="49"/>
                  </a:lnTo>
                  <a:lnTo>
                    <a:pt x="38" y="53"/>
                  </a:lnTo>
                  <a:lnTo>
                    <a:pt x="47" y="55"/>
                  </a:lnTo>
                  <a:lnTo>
                    <a:pt x="49" y="57"/>
                  </a:lnTo>
                  <a:lnTo>
                    <a:pt x="55" y="57"/>
                  </a:lnTo>
                  <a:lnTo>
                    <a:pt x="59" y="57"/>
                  </a:lnTo>
                  <a:lnTo>
                    <a:pt x="62" y="59"/>
                  </a:lnTo>
                  <a:lnTo>
                    <a:pt x="68" y="57"/>
                  </a:lnTo>
                  <a:lnTo>
                    <a:pt x="72" y="57"/>
                  </a:lnTo>
                  <a:lnTo>
                    <a:pt x="74" y="57"/>
                  </a:lnTo>
                  <a:lnTo>
                    <a:pt x="76" y="59"/>
                  </a:lnTo>
                  <a:lnTo>
                    <a:pt x="72" y="59"/>
                  </a:lnTo>
                  <a:lnTo>
                    <a:pt x="66" y="61"/>
                  </a:lnTo>
                  <a:lnTo>
                    <a:pt x="64" y="61"/>
                  </a:lnTo>
                  <a:lnTo>
                    <a:pt x="60" y="63"/>
                  </a:lnTo>
                  <a:lnTo>
                    <a:pt x="55" y="63"/>
                  </a:lnTo>
                  <a:lnTo>
                    <a:pt x="53" y="64"/>
                  </a:lnTo>
                  <a:lnTo>
                    <a:pt x="47" y="64"/>
                  </a:lnTo>
                  <a:lnTo>
                    <a:pt x="43" y="64"/>
                  </a:lnTo>
                  <a:lnTo>
                    <a:pt x="38" y="64"/>
                  </a:lnTo>
                  <a:lnTo>
                    <a:pt x="34" y="64"/>
                  </a:lnTo>
                  <a:lnTo>
                    <a:pt x="30" y="64"/>
                  </a:lnTo>
                  <a:lnTo>
                    <a:pt x="26" y="63"/>
                  </a:lnTo>
                  <a:lnTo>
                    <a:pt x="22" y="63"/>
                  </a:lnTo>
                  <a:lnTo>
                    <a:pt x="19" y="61"/>
                  </a:lnTo>
                  <a:lnTo>
                    <a:pt x="11" y="55"/>
                  </a:lnTo>
                  <a:lnTo>
                    <a:pt x="7" y="51"/>
                  </a:lnTo>
                  <a:lnTo>
                    <a:pt x="3" y="42"/>
                  </a:lnTo>
                  <a:lnTo>
                    <a:pt x="3" y="36"/>
                  </a:lnTo>
                  <a:lnTo>
                    <a:pt x="2" y="30"/>
                  </a:lnTo>
                  <a:lnTo>
                    <a:pt x="0" y="26"/>
                  </a:lnTo>
                  <a:lnTo>
                    <a:pt x="0" y="23"/>
                  </a:lnTo>
                  <a:lnTo>
                    <a:pt x="0" y="21"/>
                  </a:lnTo>
                  <a:lnTo>
                    <a:pt x="0" y="13"/>
                  </a:lnTo>
                  <a:lnTo>
                    <a:pt x="2" y="7"/>
                  </a:lnTo>
                  <a:lnTo>
                    <a:pt x="2" y="4"/>
                  </a:lnTo>
                  <a:lnTo>
                    <a:pt x="3" y="2"/>
                  </a:lnTo>
                  <a:lnTo>
                    <a:pt x="5" y="0"/>
                  </a:lnTo>
                  <a:lnTo>
                    <a:pt x="7" y="0"/>
                  </a:lnTo>
                  <a:lnTo>
                    <a:pt x="11" y="2"/>
                  </a:lnTo>
                  <a:lnTo>
                    <a:pt x="11" y="4"/>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18" name="Freeform 38"/>
            <p:cNvSpPr>
              <a:spLocks/>
            </p:cNvSpPr>
            <p:nvPr/>
          </p:nvSpPr>
          <p:spPr bwMode="auto">
            <a:xfrm>
              <a:off x="3248009" y="7362824"/>
              <a:ext cx="68262" cy="33337"/>
            </a:xfrm>
            <a:custGeom>
              <a:avLst/>
              <a:gdLst>
                <a:gd name="T0" fmla="*/ 2147483647 w 86"/>
                <a:gd name="T1" fmla="*/ 0 h 42"/>
                <a:gd name="T2" fmla="*/ 2147483647 w 86"/>
                <a:gd name="T3" fmla="*/ 2147483647 h 42"/>
                <a:gd name="T4" fmla="*/ 2147483647 w 86"/>
                <a:gd name="T5" fmla="*/ 2147483647 h 42"/>
                <a:gd name="T6" fmla="*/ 2147483647 w 86"/>
                <a:gd name="T7" fmla="*/ 2147483647 h 42"/>
                <a:gd name="T8" fmla="*/ 2147483647 w 86"/>
                <a:gd name="T9" fmla="*/ 2147483647 h 42"/>
                <a:gd name="T10" fmla="*/ 2147483647 w 86"/>
                <a:gd name="T11" fmla="*/ 2147483647 h 42"/>
                <a:gd name="T12" fmla="*/ 2147483647 w 86"/>
                <a:gd name="T13" fmla="*/ 2147483647 h 42"/>
                <a:gd name="T14" fmla="*/ 2147483647 w 86"/>
                <a:gd name="T15" fmla="*/ 2147483647 h 42"/>
                <a:gd name="T16" fmla="*/ 2147483647 w 86"/>
                <a:gd name="T17" fmla="*/ 2147483647 h 42"/>
                <a:gd name="T18" fmla="*/ 2147483647 w 86"/>
                <a:gd name="T19" fmla="*/ 2147483647 h 42"/>
                <a:gd name="T20" fmla="*/ 2147483647 w 86"/>
                <a:gd name="T21" fmla="*/ 2147483647 h 42"/>
                <a:gd name="T22" fmla="*/ 2147483647 w 86"/>
                <a:gd name="T23" fmla="*/ 2147483647 h 42"/>
                <a:gd name="T24" fmla="*/ 2147483647 w 86"/>
                <a:gd name="T25" fmla="*/ 2147483647 h 42"/>
                <a:gd name="T26" fmla="*/ 2147483647 w 86"/>
                <a:gd name="T27" fmla="*/ 2147483647 h 42"/>
                <a:gd name="T28" fmla="*/ 2147483647 w 86"/>
                <a:gd name="T29" fmla="*/ 2147483647 h 42"/>
                <a:gd name="T30" fmla="*/ 2147483647 w 86"/>
                <a:gd name="T31" fmla="*/ 2147483647 h 42"/>
                <a:gd name="T32" fmla="*/ 2147483647 w 86"/>
                <a:gd name="T33" fmla="*/ 2147483647 h 42"/>
                <a:gd name="T34" fmla="*/ 2147483647 w 86"/>
                <a:gd name="T35" fmla="*/ 2147483647 h 42"/>
                <a:gd name="T36" fmla="*/ 2147483647 w 86"/>
                <a:gd name="T37" fmla="*/ 2147483647 h 42"/>
                <a:gd name="T38" fmla="*/ 2147483647 w 86"/>
                <a:gd name="T39" fmla="*/ 2147483647 h 42"/>
                <a:gd name="T40" fmla="*/ 2147483647 w 86"/>
                <a:gd name="T41" fmla="*/ 2147483647 h 42"/>
                <a:gd name="T42" fmla="*/ 2147483647 w 86"/>
                <a:gd name="T43" fmla="*/ 2147483647 h 42"/>
                <a:gd name="T44" fmla="*/ 2147483647 w 86"/>
                <a:gd name="T45" fmla="*/ 2147483647 h 42"/>
                <a:gd name="T46" fmla="*/ 2147483647 w 86"/>
                <a:gd name="T47" fmla="*/ 2147483647 h 42"/>
                <a:gd name="T48" fmla="*/ 2147483647 w 86"/>
                <a:gd name="T49" fmla="*/ 2147483647 h 42"/>
                <a:gd name="T50" fmla="*/ 2147483647 w 86"/>
                <a:gd name="T51" fmla="*/ 2147483647 h 42"/>
                <a:gd name="T52" fmla="*/ 2147483647 w 86"/>
                <a:gd name="T53" fmla="*/ 2147483647 h 42"/>
                <a:gd name="T54" fmla="*/ 2147483647 w 86"/>
                <a:gd name="T55" fmla="*/ 2147483647 h 42"/>
                <a:gd name="T56" fmla="*/ 2147483647 w 86"/>
                <a:gd name="T57" fmla="*/ 2147483647 h 42"/>
                <a:gd name="T58" fmla="*/ 2147483647 w 86"/>
                <a:gd name="T59" fmla="*/ 2147483647 h 42"/>
                <a:gd name="T60" fmla="*/ 2147483647 w 86"/>
                <a:gd name="T61" fmla="*/ 2147483647 h 42"/>
                <a:gd name="T62" fmla="*/ 2147483647 w 86"/>
                <a:gd name="T63" fmla="*/ 2147483647 h 42"/>
                <a:gd name="T64" fmla="*/ 2147483647 w 86"/>
                <a:gd name="T65" fmla="*/ 2147483647 h 42"/>
                <a:gd name="T66" fmla="*/ 0 w 86"/>
                <a:gd name="T67" fmla="*/ 2147483647 h 42"/>
                <a:gd name="T68" fmla="*/ 0 w 86"/>
                <a:gd name="T69" fmla="*/ 2147483647 h 42"/>
                <a:gd name="T70" fmla="*/ 2147483647 w 86"/>
                <a:gd name="T71" fmla="*/ 2147483647 h 42"/>
                <a:gd name="T72" fmla="*/ 2147483647 w 86"/>
                <a:gd name="T73" fmla="*/ 0 h 42"/>
                <a:gd name="T74" fmla="*/ 2147483647 w 86"/>
                <a:gd name="T75" fmla="*/ 0 h 42"/>
                <a:gd name="T76" fmla="*/ 2147483647 w 86"/>
                <a:gd name="T77" fmla="*/ 0 h 4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6"/>
                <a:gd name="T118" fmla="*/ 0 h 42"/>
                <a:gd name="T119" fmla="*/ 86 w 86"/>
                <a:gd name="T120" fmla="*/ 42 h 4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6" h="42">
                  <a:moveTo>
                    <a:pt x="14" y="0"/>
                  </a:moveTo>
                  <a:lnTo>
                    <a:pt x="16" y="4"/>
                  </a:lnTo>
                  <a:lnTo>
                    <a:pt x="19" y="6"/>
                  </a:lnTo>
                  <a:lnTo>
                    <a:pt x="25" y="10"/>
                  </a:lnTo>
                  <a:lnTo>
                    <a:pt x="31" y="15"/>
                  </a:lnTo>
                  <a:lnTo>
                    <a:pt x="36" y="19"/>
                  </a:lnTo>
                  <a:lnTo>
                    <a:pt x="44" y="21"/>
                  </a:lnTo>
                  <a:lnTo>
                    <a:pt x="52" y="25"/>
                  </a:lnTo>
                  <a:lnTo>
                    <a:pt x="57" y="27"/>
                  </a:lnTo>
                  <a:lnTo>
                    <a:pt x="63" y="29"/>
                  </a:lnTo>
                  <a:lnTo>
                    <a:pt x="69" y="31"/>
                  </a:lnTo>
                  <a:lnTo>
                    <a:pt x="74" y="31"/>
                  </a:lnTo>
                  <a:lnTo>
                    <a:pt x="78" y="31"/>
                  </a:lnTo>
                  <a:lnTo>
                    <a:pt x="82" y="33"/>
                  </a:lnTo>
                  <a:lnTo>
                    <a:pt x="84" y="33"/>
                  </a:lnTo>
                  <a:lnTo>
                    <a:pt x="86" y="33"/>
                  </a:lnTo>
                  <a:lnTo>
                    <a:pt x="84" y="35"/>
                  </a:lnTo>
                  <a:lnTo>
                    <a:pt x="82" y="36"/>
                  </a:lnTo>
                  <a:lnTo>
                    <a:pt x="78" y="38"/>
                  </a:lnTo>
                  <a:lnTo>
                    <a:pt x="74" y="40"/>
                  </a:lnTo>
                  <a:lnTo>
                    <a:pt x="69" y="40"/>
                  </a:lnTo>
                  <a:lnTo>
                    <a:pt x="63" y="42"/>
                  </a:lnTo>
                  <a:lnTo>
                    <a:pt x="55" y="42"/>
                  </a:lnTo>
                  <a:lnTo>
                    <a:pt x="48" y="42"/>
                  </a:lnTo>
                  <a:lnTo>
                    <a:pt x="44" y="40"/>
                  </a:lnTo>
                  <a:lnTo>
                    <a:pt x="40" y="40"/>
                  </a:lnTo>
                  <a:lnTo>
                    <a:pt x="36" y="38"/>
                  </a:lnTo>
                  <a:lnTo>
                    <a:pt x="33" y="36"/>
                  </a:lnTo>
                  <a:lnTo>
                    <a:pt x="25" y="31"/>
                  </a:lnTo>
                  <a:lnTo>
                    <a:pt x="17" y="27"/>
                  </a:lnTo>
                  <a:lnTo>
                    <a:pt x="12" y="21"/>
                  </a:lnTo>
                  <a:lnTo>
                    <a:pt x="6" y="17"/>
                  </a:lnTo>
                  <a:lnTo>
                    <a:pt x="2" y="12"/>
                  </a:lnTo>
                  <a:lnTo>
                    <a:pt x="0" y="8"/>
                  </a:lnTo>
                  <a:lnTo>
                    <a:pt x="0" y="4"/>
                  </a:lnTo>
                  <a:lnTo>
                    <a:pt x="4" y="2"/>
                  </a:lnTo>
                  <a:lnTo>
                    <a:pt x="10" y="0"/>
                  </a:lnTo>
                  <a:lnTo>
                    <a:pt x="14"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19" name="Freeform 39"/>
            <p:cNvSpPr>
              <a:spLocks/>
            </p:cNvSpPr>
            <p:nvPr/>
          </p:nvSpPr>
          <p:spPr bwMode="auto">
            <a:xfrm>
              <a:off x="3467084" y="6808787"/>
              <a:ext cx="73025" cy="127000"/>
            </a:xfrm>
            <a:custGeom>
              <a:avLst/>
              <a:gdLst>
                <a:gd name="T0" fmla="*/ 2147483647 w 91"/>
                <a:gd name="T1" fmla="*/ 0 h 160"/>
                <a:gd name="T2" fmla="*/ 2147483647 w 91"/>
                <a:gd name="T3" fmla="*/ 2147483647 h 160"/>
                <a:gd name="T4" fmla="*/ 2147483647 w 91"/>
                <a:gd name="T5" fmla="*/ 2147483647 h 160"/>
                <a:gd name="T6" fmla="*/ 2147483647 w 91"/>
                <a:gd name="T7" fmla="*/ 2147483647 h 160"/>
                <a:gd name="T8" fmla="*/ 2147483647 w 91"/>
                <a:gd name="T9" fmla="*/ 2147483647 h 160"/>
                <a:gd name="T10" fmla="*/ 2147483647 w 91"/>
                <a:gd name="T11" fmla="*/ 2147483647 h 160"/>
                <a:gd name="T12" fmla="*/ 2147483647 w 91"/>
                <a:gd name="T13" fmla="*/ 2147483647 h 160"/>
                <a:gd name="T14" fmla="*/ 2147483647 w 91"/>
                <a:gd name="T15" fmla="*/ 2147483647 h 160"/>
                <a:gd name="T16" fmla="*/ 2147483647 w 91"/>
                <a:gd name="T17" fmla="*/ 2147483647 h 160"/>
                <a:gd name="T18" fmla="*/ 2147483647 w 91"/>
                <a:gd name="T19" fmla="*/ 2147483647 h 160"/>
                <a:gd name="T20" fmla="*/ 2147483647 w 91"/>
                <a:gd name="T21" fmla="*/ 2147483647 h 160"/>
                <a:gd name="T22" fmla="*/ 2147483647 w 91"/>
                <a:gd name="T23" fmla="*/ 2147483647 h 160"/>
                <a:gd name="T24" fmla="*/ 2147483647 w 91"/>
                <a:gd name="T25" fmla="*/ 2147483647 h 160"/>
                <a:gd name="T26" fmla="*/ 2147483647 w 91"/>
                <a:gd name="T27" fmla="*/ 2147483647 h 160"/>
                <a:gd name="T28" fmla="*/ 2147483647 w 91"/>
                <a:gd name="T29" fmla="*/ 2147483647 h 160"/>
                <a:gd name="T30" fmla="*/ 2147483647 w 91"/>
                <a:gd name="T31" fmla="*/ 2147483647 h 160"/>
                <a:gd name="T32" fmla="*/ 2147483647 w 91"/>
                <a:gd name="T33" fmla="*/ 2147483647 h 160"/>
                <a:gd name="T34" fmla="*/ 2147483647 w 91"/>
                <a:gd name="T35" fmla="*/ 2147483647 h 160"/>
                <a:gd name="T36" fmla="*/ 2147483647 w 91"/>
                <a:gd name="T37" fmla="*/ 2147483647 h 160"/>
                <a:gd name="T38" fmla="*/ 2147483647 w 91"/>
                <a:gd name="T39" fmla="*/ 2147483647 h 160"/>
                <a:gd name="T40" fmla="*/ 2147483647 w 91"/>
                <a:gd name="T41" fmla="*/ 2147483647 h 160"/>
                <a:gd name="T42" fmla="*/ 0 w 91"/>
                <a:gd name="T43" fmla="*/ 2147483647 h 160"/>
                <a:gd name="T44" fmla="*/ 0 w 91"/>
                <a:gd name="T45" fmla="*/ 2147483647 h 160"/>
                <a:gd name="T46" fmla="*/ 2147483647 w 91"/>
                <a:gd name="T47" fmla="*/ 2147483647 h 160"/>
                <a:gd name="T48" fmla="*/ 2147483647 w 91"/>
                <a:gd name="T49" fmla="*/ 2147483647 h 160"/>
                <a:gd name="T50" fmla="*/ 2147483647 w 91"/>
                <a:gd name="T51" fmla="*/ 2147483647 h 160"/>
                <a:gd name="T52" fmla="*/ 2147483647 w 91"/>
                <a:gd name="T53" fmla="*/ 2147483647 h 160"/>
                <a:gd name="T54" fmla="*/ 2147483647 w 91"/>
                <a:gd name="T55" fmla="*/ 2147483647 h 160"/>
                <a:gd name="T56" fmla="*/ 2147483647 w 91"/>
                <a:gd name="T57" fmla="*/ 2147483647 h 160"/>
                <a:gd name="T58" fmla="*/ 2147483647 w 91"/>
                <a:gd name="T59" fmla="*/ 2147483647 h 160"/>
                <a:gd name="T60" fmla="*/ 2147483647 w 91"/>
                <a:gd name="T61" fmla="*/ 2147483647 h 160"/>
                <a:gd name="T62" fmla="*/ 2147483647 w 91"/>
                <a:gd name="T63" fmla="*/ 2147483647 h 160"/>
                <a:gd name="T64" fmla="*/ 2147483647 w 91"/>
                <a:gd name="T65" fmla="*/ 2147483647 h 160"/>
                <a:gd name="T66" fmla="*/ 2147483647 w 91"/>
                <a:gd name="T67" fmla="*/ 2147483647 h 160"/>
                <a:gd name="T68" fmla="*/ 2147483647 w 91"/>
                <a:gd name="T69" fmla="*/ 2147483647 h 160"/>
                <a:gd name="T70" fmla="*/ 2147483647 w 91"/>
                <a:gd name="T71" fmla="*/ 2147483647 h 160"/>
                <a:gd name="T72" fmla="*/ 2147483647 w 91"/>
                <a:gd name="T73" fmla="*/ 2147483647 h 160"/>
                <a:gd name="T74" fmla="*/ 2147483647 w 91"/>
                <a:gd name="T75" fmla="*/ 2147483647 h 160"/>
                <a:gd name="T76" fmla="*/ 2147483647 w 91"/>
                <a:gd name="T77" fmla="*/ 2147483647 h 160"/>
                <a:gd name="T78" fmla="*/ 2147483647 w 91"/>
                <a:gd name="T79" fmla="*/ 0 h 160"/>
                <a:gd name="T80" fmla="*/ 2147483647 w 91"/>
                <a:gd name="T81" fmla="*/ 0 h 16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1"/>
                <a:gd name="T124" fmla="*/ 0 h 160"/>
                <a:gd name="T125" fmla="*/ 91 w 91"/>
                <a:gd name="T126" fmla="*/ 160 h 16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1" h="160">
                  <a:moveTo>
                    <a:pt x="91" y="0"/>
                  </a:moveTo>
                  <a:lnTo>
                    <a:pt x="91" y="0"/>
                  </a:lnTo>
                  <a:lnTo>
                    <a:pt x="91" y="2"/>
                  </a:lnTo>
                  <a:lnTo>
                    <a:pt x="91" y="4"/>
                  </a:lnTo>
                  <a:lnTo>
                    <a:pt x="91" y="10"/>
                  </a:lnTo>
                  <a:lnTo>
                    <a:pt x="89" y="14"/>
                  </a:lnTo>
                  <a:lnTo>
                    <a:pt x="89" y="19"/>
                  </a:lnTo>
                  <a:lnTo>
                    <a:pt x="89" y="27"/>
                  </a:lnTo>
                  <a:lnTo>
                    <a:pt x="89" y="35"/>
                  </a:lnTo>
                  <a:lnTo>
                    <a:pt x="89" y="36"/>
                  </a:lnTo>
                  <a:lnTo>
                    <a:pt x="89" y="40"/>
                  </a:lnTo>
                  <a:lnTo>
                    <a:pt x="87" y="46"/>
                  </a:lnTo>
                  <a:lnTo>
                    <a:pt x="87" y="50"/>
                  </a:lnTo>
                  <a:lnTo>
                    <a:pt x="87" y="54"/>
                  </a:lnTo>
                  <a:lnTo>
                    <a:pt x="87" y="57"/>
                  </a:lnTo>
                  <a:lnTo>
                    <a:pt x="85" y="61"/>
                  </a:lnTo>
                  <a:lnTo>
                    <a:pt x="85" y="65"/>
                  </a:lnTo>
                  <a:lnTo>
                    <a:pt x="83" y="69"/>
                  </a:lnTo>
                  <a:lnTo>
                    <a:pt x="83" y="74"/>
                  </a:lnTo>
                  <a:lnTo>
                    <a:pt x="83" y="78"/>
                  </a:lnTo>
                  <a:lnTo>
                    <a:pt x="82" y="82"/>
                  </a:lnTo>
                  <a:lnTo>
                    <a:pt x="82" y="86"/>
                  </a:lnTo>
                  <a:lnTo>
                    <a:pt x="80" y="90"/>
                  </a:lnTo>
                  <a:lnTo>
                    <a:pt x="80" y="95"/>
                  </a:lnTo>
                  <a:lnTo>
                    <a:pt x="78" y="99"/>
                  </a:lnTo>
                  <a:lnTo>
                    <a:pt x="74" y="105"/>
                  </a:lnTo>
                  <a:lnTo>
                    <a:pt x="70" y="113"/>
                  </a:lnTo>
                  <a:lnTo>
                    <a:pt x="66" y="118"/>
                  </a:lnTo>
                  <a:lnTo>
                    <a:pt x="63" y="124"/>
                  </a:lnTo>
                  <a:lnTo>
                    <a:pt x="59" y="130"/>
                  </a:lnTo>
                  <a:lnTo>
                    <a:pt x="55" y="135"/>
                  </a:lnTo>
                  <a:lnTo>
                    <a:pt x="49" y="139"/>
                  </a:lnTo>
                  <a:lnTo>
                    <a:pt x="45" y="143"/>
                  </a:lnTo>
                  <a:lnTo>
                    <a:pt x="42" y="147"/>
                  </a:lnTo>
                  <a:lnTo>
                    <a:pt x="36" y="151"/>
                  </a:lnTo>
                  <a:lnTo>
                    <a:pt x="32" y="152"/>
                  </a:lnTo>
                  <a:lnTo>
                    <a:pt x="26" y="156"/>
                  </a:lnTo>
                  <a:lnTo>
                    <a:pt x="23" y="156"/>
                  </a:lnTo>
                  <a:lnTo>
                    <a:pt x="19" y="158"/>
                  </a:lnTo>
                  <a:lnTo>
                    <a:pt x="15" y="158"/>
                  </a:lnTo>
                  <a:lnTo>
                    <a:pt x="11" y="160"/>
                  </a:lnTo>
                  <a:lnTo>
                    <a:pt x="7" y="158"/>
                  </a:lnTo>
                  <a:lnTo>
                    <a:pt x="4" y="156"/>
                  </a:lnTo>
                  <a:lnTo>
                    <a:pt x="0" y="152"/>
                  </a:lnTo>
                  <a:lnTo>
                    <a:pt x="0" y="149"/>
                  </a:lnTo>
                  <a:lnTo>
                    <a:pt x="0" y="143"/>
                  </a:lnTo>
                  <a:lnTo>
                    <a:pt x="2" y="139"/>
                  </a:lnTo>
                  <a:lnTo>
                    <a:pt x="4" y="135"/>
                  </a:lnTo>
                  <a:lnTo>
                    <a:pt x="7" y="132"/>
                  </a:lnTo>
                  <a:lnTo>
                    <a:pt x="11" y="130"/>
                  </a:lnTo>
                  <a:lnTo>
                    <a:pt x="15" y="128"/>
                  </a:lnTo>
                  <a:lnTo>
                    <a:pt x="19" y="126"/>
                  </a:lnTo>
                  <a:lnTo>
                    <a:pt x="26" y="126"/>
                  </a:lnTo>
                  <a:lnTo>
                    <a:pt x="32" y="122"/>
                  </a:lnTo>
                  <a:lnTo>
                    <a:pt x="38" y="116"/>
                  </a:lnTo>
                  <a:lnTo>
                    <a:pt x="42" y="113"/>
                  </a:lnTo>
                  <a:lnTo>
                    <a:pt x="44" y="109"/>
                  </a:lnTo>
                  <a:lnTo>
                    <a:pt x="49" y="103"/>
                  </a:lnTo>
                  <a:lnTo>
                    <a:pt x="53" y="99"/>
                  </a:lnTo>
                  <a:lnTo>
                    <a:pt x="55" y="92"/>
                  </a:lnTo>
                  <a:lnTo>
                    <a:pt x="59" y="86"/>
                  </a:lnTo>
                  <a:lnTo>
                    <a:pt x="63" y="78"/>
                  </a:lnTo>
                  <a:lnTo>
                    <a:pt x="66" y="71"/>
                  </a:lnTo>
                  <a:lnTo>
                    <a:pt x="66" y="65"/>
                  </a:lnTo>
                  <a:lnTo>
                    <a:pt x="68" y="61"/>
                  </a:lnTo>
                  <a:lnTo>
                    <a:pt x="70" y="57"/>
                  </a:lnTo>
                  <a:lnTo>
                    <a:pt x="72" y="54"/>
                  </a:lnTo>
                  <a:lnTo>
                    <a:pt x="72" y="50"/>
                  </a:lnTo>
                  <a:lnTo>
                    <a:pt x="74" y="46"/>
                  </a:lnTo>
                  <a:lnTo>
                    <a:pt x="76" y="42"/>
                  </a:lnTo>
                  <a:lnTo>
                    <a:pt x="78" y="38"/>
                  </a:lnTo>
                  <a:lnTo>
                    <a:pt x="80" y="35"/>
                  </a:lnTo>
                  <a:lnTo>
                    <a:pt x="80" y="29"/>
                  </a:lnTo>
                  <a:lnTo>
                    <a:pt x="82" y="25"/>
                  </a:lnTo>
                  <a:lnTo>
                    <a:pt x="82" y="23"/>
                  </a:lnTo>
                  <a:lnTo>
                    <a:pt x="83" y="16"/>
                  </a:lnTo>
                  <a:lnTo>
                    <a:pt x="87" y="10"/>
                  </a:lnTo>
                  <a:lnTo>
                    <a:pt x="87" y="6"/>
                  </a:lnTo>
                  <a:lnTo>
                    <a:pt x="89" y="2"/>
                  </a:lnTo>
                  <a:lnTo>
                    <a:pt x="91"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20" name="Freeform 40"/>
            <p:cNvSpPr>
              <a:spLocks/>
            </p:cNvSpPr>
            <p:nvPr/>
          </p:nvSpPr>
          <p:spPr bwMode="auto">
            <a:xfrm>
              <a:off x="3514709" y="6853237"/>
              <a:ext cx="103187" cy="103187"/>
            </a:xfrm>
            <a:custGeom>
              <a:avLst/>
              <a:gdLst>
                <a:gd name="T0" fmla="*/ 2147483647 w 129"/>
                <a:gd name="T1" fmla="*/ 2147483647 h 132"/>
                <a:gd name="T2" fmla="*/ 2147483647 w 129"/>
                <a:gd name="T3" fmla="*/ 2147483647 h 132"/>
                <a:gd name="T4" fmla="*/ 2147483647 w 129"/>
                <a:gd name="T5" fmla="*/ 2147483647 h 132"/>
                <a:gd name="T6" fmla="*/ 2147483647 w 129"/>
                <a:gd name="T7" fmla="*/ 2147483647 h 132"/>
                <a:gd name="T8" fmla="*/ 2147483647 w 129"/>
                <a:gd name="T9" fmla="*/ 2147483647 h 132"/>
                <a:gd name="T10" fmla="*/ 2147483647 w 129"/>
                <a:gd name="T11" fmla="*/ 2147483647 h 132"/>
                <a:gd name="T12" fmla="*/ 2147483647 w 129"/>
                <a:gd name="T13" fmla="*/ 2147483647 h 132"/>
                <a:gd name="T14" fmla="*/ 2147483647 w 129"/>
                <a:gd name="T15" fmla="*/ 2147483647 h 132"/>
                <a:gd name="T16" fmla="*/ 2147483647 w 129"/>
                <a:gd name="T17" fmla="*/ 2147483647 h 132"/>
                <a:gd name="T18" fmla="*/ 2147483647 w 129"/>
                <a:gd name="T19" fmla="*/ 2147483647 h 132"/>
                <a:gd name="T20" fmla="*/ 2147483647 w 129"/>
                <a:gd name="T21" fmla="*/ 2147483647 h 132"/>
                <a:gd name="T22" fmla="*/ 2147483647 w 129"/>
                <a:gd name="T23" fmla="*/ 2147483647 h 132"/>
                <a:gd name="T24" fmla="*/ 2147483647 w 129"/>
                <a:gd name="T25" fmla="*/ 2147483647 h 132"/>
                <a:gd name="T26" fmla="*/ 2147483647 w 129"/>
                <a:gd name="T27" fmla="*/ 2147483647 h 132"/>
                <a:gd name="T28" fmla="*/ 2147483647 w 129"/>
                <a:gd name="T29" fmla="*/ 2147483647 h 132"/>
                <a:gd name="T30" fmla="*/ 0 w 129"/>
                <a:gd name="T31" fmla="*/ 2147483647 h 132"/>
                <a:gd name="T32" fmla="*/ 2147483647 w 129"/>
                <a:gd name="T33" fmla="*/ 2147483647 h 132"/>
                <a:gd name="T34" fmla="*/ 2147483647 w 129"/>
                <a:gd name="T35" fmla="*/ 2147483647 h 132"/>
                <a:gd name="T36" fmla="*/ 2147483647 w 129"/>
                <a:gd name="T37" fmla="*/ 2147483647 h 132"/>
                <a:gd name="T38" fmla="*/ 2147483647 w 129"/>
                <a:gd name="T39" fmla="*/ 2147483647 h 132"/>
                <a:gd name="T40" fmla="*/ 2147483647 w 129"/>
                <a:gd name="T41" fmla="*/ 2147483647 h 132"/>
                <a:gd name="T42" fmla="*/ 2147483647 w 129"/>
                <a:gd name="T43" fmla="*/ 2147483647 h 132"/>
                <a:gd name="T44" fmla="*/ 2147483647 w 129"/>
                <a:gd name="T45" fmla="*/ 2147483647 h 132"/>
                <a:gd name="T46" fmla="*/ 2147483647 w 129"/>
                <a:gd name="T47" fmla="*/ 2147483647 h 132"/>
                <a:gd name="T48" fmla="*/ 2147483647 w 129"/>
                <a:gd name="T49" fmla="*/ 2147483647 h 132"/>
                <a:gd name="T50" fmla="*/ 2147483647 w 129"/>
                <a:gd name="T51" fmla="*/ 2147483647 h 132"/>
                <a:gd name="T52" fmla="*/ 2147483647 w 129"/>
                <a:gd name="T53" fmla="*/ 2147483647 h 132"/>
                <a:gd name="T54" fmla="*/ 2147483647 w 129"/>
                <a:gd name="T55" fmla="*/ 2147483647 h 132"/>
                <a:gd name="T56" fmla="*/ 2147483647 w 129"/>
                <a:gd name="T57" fmla="*/ 2147483647 h 132"/>
                <a:gd name="T58" fmla="*/ 2147483647 w 129"/>
                <a:gd name="T59" fmla="*/ 2147483647 h 132"/>
                <a:gd name="T60" fmla="*/ 2147483647 w 129"/>
                <a:gd name="T61" fmla="*/ 2147483647 h 132"/>
                <a:gd name="T62" fmla="*/ 2147483647 w 129"/>
                <a:gd name="T63" fmla="*/ 0 h 132"/>
                <a:gd name="T64" fmla="*/ 2147483647 w 129"/>
                <a:gd name="T65" fmla="*/ 0 h 1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9"/>
                <a:gd name="T100" fmla="*/ 0 h 132"/>
                <a:gd name="T101" fmla="*/ 129 w 129"/>
                <a:gd name="T102" fmla="*/ 132 h 13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9" h="132">
                  <a:moveTo>
                    <a:pt x="129" y="0"/>
                  </a:moveTo>
                  <a:lnTo>
                    <a:pt x="127" y="2"/>
                  </a:lnTo>
                  <a:lnTo>
                    <a:pt x="127" y="8"/>
                  </a:lnTo>
                  <a:lnTo>
                    <a:pt x="125" y="12"/>
                  </a:lnTo>
                  <a:lnTo>
                    <a:pt x="123" y="18"/>
                  </a:lnTo>
                  <a:lnTo>
                    <a:pt x="121" y="23"/>
                  </a:lnTo>
                  <a:lnTo>
                    <a:pt x="121" y="31"/>
                  </a:lnTo>
                  <a:lnTo>
                    <a:pt x="117" y="37"/>
                  </a:lnTo>
                  <a:lnTo>
                    <a:pt x="116" y="42"/>
                  </a:lnTo>
                  <a:lnTo>
                    <a:pt x="114" y="50"/>
                  </a:lnTo>
                  <a:lnTo>
                    <a:pt x="110" y="58"/>
                  </a:lnTo>
                  <a:lnTo>
                    <a:pt x="106" y="65"/>
                  </a:lnTo>
                  <a:lnTo>
                    <a:pt x="102" y="73"/>
                  </a:lnTo>
                  <a:lnTo>
                    <a:pt x="97" y="78"/>
                  </a:lnTo>
                  <a:lnTo>
                    <a:pt x="93" y="86"/>
                  </a:lnTo>
                  <a:lnTo>
                    <a:pt x="87" y="92"/>
                  </a:lnTo>
                  <a:lnTo>
                    <a:pt x="81" y="97"/>
                  </a:lnTo>
                  <a:lnTo>
                    <a:pt x="76" y="103"/>
                  </a:lnTo>
                  <a:lnTo>
                    <a:pt x="70" y="107"/>
                  </a:lnTo>
                  <a:lnTo>
                    <a:pt x="62" y="111"/>
                  </a:lnTo>
                  <a:lnTo>
                    <a:pt x="57" y="115"/>
                  </a:lnTo>
                  <a:lnTo>
                    <a:pt x="49" y="118"/>
                  </a:lnTo>
                  <a:lnTo>
                    <a:pt x="43" y="122"/>
                  </a:lnTo>
                  <a:lnTo>
                    <a:pt x="38" y="124"/>
                  </a:lnTo>
                  <a:lnTo>
                    <a:pt x="30" y="126"/>
                  </a:lnTo>
                  <a:lnTo>
                    <a:pt x="24" y="128"/>
                  </a:lnTo>
                  <a:lnTo>
                    <a:pt x="21" y="130"/>
                  </a:lnTo>
                  <a:lnTo>
                    <a:pt x="15" y="132"/>
                  </a:lnTo>
                  <a:lnTo>
                    <a:pt x="11" y="132"/>
                  </a:lnTo>
                  <a:lnTo>
                    <a:pt x="5" y="132"/>
                  </a:lnTo>
                  <a:lnTo>
                    <a:pt x="3" y="132"/>
                  </a:lnTo>
                  <a:lnTo>
                    <a:pt x="0" y="130"/>
                  </a:lnTo>
                  <a:lnTo>
                    <a:pt x="0" y="126"/>
                  </a:lnTo>
                  <a:lnTo>
                    <a:pt x="2" y="120"/>
                  </a:lnTo>
                  <a:lnTo>
                    <a:pt x="5" y="116"/>
                  </a:lnTo>
                  <a:lnTo>
                    <a:pt x="9" y="111"/>
                  </a:lnTo>
                  <a:lnTo>
                    <a:pt x="15" y="107"/>
                  </a:lnTo>
                  <a:lnTo>
                    <a:pt x="21" y="103"/>
                  </a:lnTo>
                  <a:lnTo>
                    <a:pt x="26" y="99"/>
                  </a:lnTo>
                  <a:lnTo>
                    <a:pt x="32" y="97"/>
                  </a:lnTo>
                  <a:lnTo>
                    <a:pt x="40" y="96"/>
                  </a:lnTo>
                  <a:lnTo>
                    <a:pt x="45" y="96"/>
                  </a:lnTo>
                  <a:lnTo>
                    <a:pt x="51" y="94"/>
                  </a:lnTo>
                  <a:lnTo>
                    <a:pt x="57" y="94"/>
                  </a:lnTo>
                  <a:lnTo>
                    <a:pt x="64" y="92"/>
                  </a:lnTo>
                  <a:lnTo>
                    <a:pt x="66" y="88"/>
                  </a:lnTo>
                  <a:lnTo>
                    <a:pt x="70" y="86"/>
                  </a:lnTo>
                  <a:lnTo>
                    <a:pt x="74" y="84"/>
                  </a:lnTo>
                  <a:lnTo>
                    <a:pt x="78" y="80"/>
                  </a:lnTo>
                  <a:lnTo>
                    <a:pt x="81" y="75"/>
                  </a:lnTo>
                  <a:lnTo>
                    <a:pt x="85" y="69"/>
                  </a:lnTo>
                  <a:lnTo>
                    <a:pt x="89" y="63"/>
                  </a:lnTo>
                  <a:lnTo>
                    <a:pt x="93" y="58"/>
                  </a:lnTo>
                  <a:lnTo>
                    <a:pt x="98" y="50"/>
                  </a:lnTo>
                  <a:lnTo>
                    <a:pt x="102" y="44"/>
                  </a:lnTo>
                  <a:lnTo>
                    <a:pt x="106" y="37"/>
                  </a:lnTo>
                  <a:lnTo>
                    <a:pt x="110" y="31"/>
                  </a:lnTo>
                  <a:lnTo>
                    <a:pt x="114" y="25"/>
                  </a:lnTo>
                  <a:lnTo>
                    <a:pt x="117" y="19"/>
                  </a:lnTo>
                  <a:lnTo>
                    <a:pt x="119" y="14"/>
                  </a:lnTo>
                  <a:lnTo>
                    <a:pt x="123" y="10"/>
                  </a:lnTo>
                  <a:lnTo>
                    <a:pt x="123" y="4"/>
                  </a:lnTo>
                  <a:lnTo>
                    <a:pt x="127" y="2"/>
                  </a:lnTo>
                  <a:lnTo>
                    <a:pt x="127" y="0"/>
                  </a:lnTo>
                  <a:lnTo>
                    <a:pt x="129"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21" name="Freeform 41"/>
            <p:cNvSpPr>
              <a:spLocks/>
            </p:cNvSpPr>
            <p:nvPr/>
          </p:nvSpPr>
          <p:spPr bwMode="auto">
            <a:xfrm>
              <a:off x="3597259" y="6869112"/>
              <a:ext cx="46037" cy="122237"/>
            </a:xfrm>
            <a:custGeom>
              <a:avLst/>
              <a:gdLst>
                <a:gd name="T0" fmla="*/ 2147483647 w 59"/>
                <a:gd name="T1" fmla="*/ 2147483647 h 154"/>
                <a:gd name="T2" fmla="*/ 2147483647 w 59"/>
                <a:gd name="T3" fmla="*/ 2147483647 h 154"/>
                <a:gd name="T4" fmla="*/ 2147483647 w 59"/>
                <a:gd name="T5" fmla="*/ 2147483647 h 154"/>
                <a:gd name="T6" fmla="*/ 2147483647 w 59"/>
                <a:gd name="T7" fmla="*/ 2147483647 h 154"/>
                <a:gd name="T8" fmla="*/ 2147483647 w 59"/>
                <a:gd name="T9" fmla="*/ 2147483647 h 154"/>
                <a:gd name="T10" fmla="*/ 2147483647 w 59"/>
                <a:gd name="T11" fmla="*/ 2147483647 h 154"/>
                <a:gd name="T12" fmla="*/ 2147483647 w 59"/>
                <a:gd name="T13" fmla="*/ 2147483647 h 154"/>
                <a:gd name="T14" fmla="*/ 2147483647 w 59"/>
                <a:gd name="T15" fmla="*/ 2147483647 h 154"/>
                <a:gd name="T16" fmla="*/ 2147483647 w 59"/>
                <a:gd name="T17" fmla="*/ 2147483647 h 154"/>
                <a:gd name="T18" fmla="*/ 2147483647 w 59"/>
                <a:gd name="T19" fmla="*/ 2147483647 h 154"/>
                <a:gd name="T20" fmla="*/ 2147483647 w 59"/>
                <a:gd name="T21" fmla="*/ 2147483647 h 154"/>
                <a:gd name="T22" fmla="*/ 2147483647 w 59"/>
                <a:gd name="T23" fmla="*/ 2147483647 h 154"/>
                <a:gd name="T24" fmla="*/ 2147483647 w 59"/>
                <a:gd name="T25" fmla="*/ 2147483647 h 154"/>
                <a:gd name="T26" fmla="*/ 2147483647 w 59"/>
                <a:gd name="T27" fmla="*/ 2147483647 h 154"/>
                <a:gd name="T28" fmla="*/ 2147483647 w 59"/>
                <a:gd name="T29" fmla="*/ 2147483647 h 154"/>
                <a:gd name="T30" fmla="*/ 2147483647 w 59"/>
                <a:gd name="T31" fmla="*/ 2147483647 h 154"/>
                <a:gd name="T32" fmla="*/ 2147483647 w 59"/>
                <a:gd name="T33" fmla="*/ 2147483647 h 154"/>
                <a:gd name="T34" fmla="*/ 2147483647 w 59"/>
                <a:gd name="T35" fmla="*/ 2147483647 h 154"/>
                <a:gd name="T36" fmla="*/ 0 w 59"/>
                <a:gd name="T37" fmla="*/ 2147483647 h 154"/>
                <a:gd name="T38" fmla="*/ 2147483647 w 59"/>
                <a:gd name="T39" fmla="*/ 2147483647 h 154"/>
                <a:gd name="T40" fmla="*/ 2147483647 w 59"/>
                <a:gd name="T41" fmla="*/ 2147483647 h 154"/>
                <a:gd name="T42" fmla="*/ 2147483647 w 59"/>
                <a:gd name="T43" fmla="*/ 2147483647 h 154"/>
                <a:gd name="T44" fmla="*/ 2147483647 w 59"/>
                <a:gd name="T45" fmla="*/ 2147483647 h 154"/>
                <a:gd name="T46" fmla="*/ 2147483647 w 59"/>
                <a:gd name="T47" fmla="*/ 2147483647 h 154"/>
                <a:gd name="T48" fmla="*/ 2147483647 w 59"/>
                <a:gd name="T49" fmla="*/ 2147483647 h 154"/>
                <a:gd name="T50" fmla="*/ 2147483647 w 59"/>
                <a:gd name="T51" fmla="*/ 2147483647 h 154"/>
                <a:gd name="T52" fmla="*/ 2147483647 w 59"/>
                <a:gd name="T53" fmla="*/ 2147483647 h 154"/>
                <a:gd name="T54" fmla="*/ 2147483647 w 59"/>
                <a:gd name="T55" fmla="*/ 2147483647 h 154"/>
                <a:gd name="T56" fmla="*/ 2147483647 w 59"/>
                <a:gd name="T57" fmla="*/ 2147483647 h 154"/>
                <a:gd name="T58" fmla="*/ 2147483647 w 59"/>
                <a:gd name="T59" fmla="*/ 2147483647 h 154"/>
                <a:gd name="T60" fmla="*/ 2147483647 w 59"/>
                <a:gd name="T61" fmla="*/ 2147483647 h 154"/>
                <a:gd name="T62" fmla="*/ 2147483647 w 59"/>
                <a:gd name="T63" fmla="*/ 2147483647 h 154"/>
                <a:gd name="T64" fmla="*/ 2147483647 w 59"/>
                <a:gd name="T65" fmla="*/ 2147483647 h 154"/>
                <a:gd name="T66" fmla="*/ 2147483647 w 59"/>
                <a:gd name="T67" fmla="*/ 2147483647 h 154"/>
                <a:gd name="T68" fmla="*/ 2147483647 w 59"/>
                <a:gd name="T69" fmla="*/ 0 h 1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9"/>
                <a:gd name="T106" fmla="*/ 0 h 154"/>
                <a:gd name="T107" fmla="*/ 59 w 59"/>
                <a:gd name="T108" fmla="*/ 154 h 1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9" h="154">
                  <a:moveTo>
                    <a:pt x="57" y="0"/>
                  </a:moveTo>
                  <a:lnTo>
                    <a:pt x="57" y="2"/>
                  </a:lnTo>
                  <a:lnTo>
                    <a:pt x="57" y="4"/>
                  </a:lnTo>
                  <a:lnTo>
                    <a:pt x="57" y="10"/>
                  </a:lnTo>
                  <a:lnTo>
                    <a:pt x="57" y="14"/>
                  </a:lnTo>
                  <a:lnTo>
                    <a:pt x="59" y="21"/>
                  </a:lnTo>
                  <a:lnTo>
                    <a:pt x="59" y="27"/>
                  </a:lnTo>
                  <a:lnTo>
                    <a:pt x="59" y="35"/>
                  </a:lnTo>
                  <a:lnTo>
                    <a:pt x="59" y="42"/>
                  </a:lnTo>
                  <a:lnTo>
                    <a:pt x="59" y="50"/>
                  </a:lnTo>
                  <a:lnTo>
                    <a:pt x="59" y="54"/>
                  </a:lnTo>
                  <a:lnTo>
                    <a:pt x="59" y="57"/>
                  </a:lnTo>
                  <a:lnTo>
                    <a:pt x="59" y="63"/>
                  </a:lnTo>
                  <a:lnTo>
                    <a:pt x="59" y="67"/>
                  </a:lnTo>
                  <a:lnTo>
                    <a:pt x="59" y="71"/>
                  </a:lnTo>
                  <a:lnTo>
                    <a:pt x="59" y="75"/>
                  </a:lnTo>
                  <a:lnTo>
                    <a:pt x="59" y="78"/>
                  </a:lnTo>
                  <a:lnTo>
                    <a:pt x="59" y="82"/>
                  </a:lnTo>
                  <a:lnTo>
                    <a:pt x="57" y="86"/>
                  </a:lnTo>
                  <a:lnTo>
                    <a:pt x="57" y="92"/>
                  </a:lnTo>
                  <a:lnTo>
                    <a:pt x="57" y="94"/>
                  </a:lnTo>
                  <a:lnTo>
                    <a:pt x="57" y="99"/>
                  </a:lnTo>
                  <a:lnTo>
                    <a:pt x="53" y="105"/>
                  </a:lnTo>
                  <a:lnTo>
                    <a:pt x="52" y="111"/>
                  </a:lnTo>
                  <a:lnTo>
                    <a:pt x="50" y="116"/>
                  </a:lnTo>
                  <a:lnTo>
                    <a:pt x="48" y="122"/>
                  </a:lnTo>
                  <a:lnTo>
                    <a:pt x="44" y="126"/>
                  </a:lnTo>
                  <a:lnTo>
                    <a:pt x="40" y="132"/>
                  </a:lnTo>
                  <a:lnTo>
                    <a:pt x="36" y="135"/>
                  </a:lnTo>
                  <a:lnTo>
                    <a:pt x="34" y="139"/>
                  </a:lnTo>
                  <a:lnTo>
                    <a:pt x="27" y="145"/>
                  </a:lnTo>
                  <a:lnTo>
                    <a:pt x="21" y="149"/>
                  </a:lnTo>
                  <a:lnTo>
                    <a:pt x="14" y="153"/>
                  </a:lnTo>
                  <a:lnTo>
                    <a:pt x="12" y="154"/>
                  </a:lnTo>
                  <a:lnTo>
                    <a:pt x="6" y="154"/>
                  </a:lnTo>
                  <a:lnTo>
                    <a:pt x="4" y="154"/>
                  </a:lnTo>
                  <a:lnTo>
                    <a:pt x="0" y="153"/>
                  </a:lnTo>
                  <a:lnTo>
                    <a:pt x="0" y="151"/>
                  </a:lnTo>
                  <a:lnTo>
                    <a:pt x="2" y="145"/>
                  </a:lnTo>
                  <a:lnTo>
                    <a:pt x="8" y="139"/>
                  </a:lnTo>
                  <a:lnTo>
                    <a:pt x="12" y="135"/>
                  </a:lnTo>
                  <a:lnTo>
                    <a:pt x="15" y="134"/>
                  </a:lnTo>
                  <a:lnTo>
                    <a:pt x="19" y="130"/>
                  </a:lnTo>
                  <a:lnTo>
                    <a:pt x="23" y="126"/>
                  </a:lnTo>
                  <a:lnTo>
                    <a:pt x="25" y="122"/>
                  </a:lnTo>
                  <a:lnTo>
                    <a:pt x="29" y="120"/>
                  </a:lnTo>
                  <a:lnTo>
                    <a:pt x="31" y="116"/>
                  </a:lnTo>
                  <a:lnTo>
                    <a:pt x="33" y="113"/>
                  </a:lnTo>
                  <a:lnTo>
                    <a:pt x="34" y="109"/>
                  </a:lnTo>
                  <a:lnTo>
                    <a:pt x="36" y="105"/>
                  </a:lnTo>
                  <a:lnTo>
                    <a:pt x="40" y="99"/>
                  </a:lnTo>
                  <a:lnTo>
                    <a:pt x="42" y="94"/>
                  </a:lnTo>
                  <a:lnTo>
                    <a:pt x="42" y="86"/>
                  </a:lnTo>
                  <a:lnTo>
                    <a:pt x="44" y="80"/>
                  </a:lnTo>
                  <a:lnTo>
                    <a:pt x="46" y="73"/>
                  </a:lnTo>
                  <a:lnTo>
                    <a:pt x="48" y="65"/>
                  </a:lnTo>
                  <a:lnTo>
                    <a:pt x="48" y="61"/>
                  </a:lnTo>
                  <a:lnTo>
                    <a:pt x="48" y="56"/>
                  </a:lnTo>
                  <a:lnTo>
                    <a:pt x="50" y="52"/>
                  </a:lnTo>
                  <a:lnTo>
                    <a:pt x="50" y="48"/>
                  </a:lnTo>
                  <a:lnTo>
                    <a:pt x="52" y="40"/>
                  </a:lnTo>
                  <a:lnTo>
                    <a:pt x="52" y="35"/>
                  </a:lnTo>
                  <a:lnTo>
                    <a:pt x="53" y="27"/>
                  </a:lnTo>
                  <a:lnTo>
                    <a:pt x="53" y="19"/>
                  </a:lnTo>
                  <a:lnTo>
                    <a:pt x="53" y="14"/>
                  </a:lnTo>
                  <a:lnTo>
                    <a:pt x="55" y="10"/>
                  </a:lnTo>
                  <a:lnTo>
                    <a:pt x="55" y="4"/>
                  </a:lnTo>
                  <a:lnTo>
                    <a:pt x="55" y="2"/>
                  </a:lnTo>
                  <a:lnTo>
                    <a:pt x="55" y="0"/>
                  </a:lnTo>
                  <a:lnTo>
                    <a:pt x="57"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22" name="Freeform 42"/>
            <p:cNvSpPr>
              <a:spLocks/>
            </p:cNvSpPr>
            <p:nvPr/>
          </p:nvSpPr>
          <p:spPr bwMode="auto">
            <a:xfrm>
              <a:off x="3638534" y="6918324"/>
              <a:ext cx="74612" cy="101600"/>
            </a:xfrm>
            <a:custGeom>
              <a:avLst/>
              <a:gdLst>
                <a:gd name="T0" fmla="*/ 2147483647 w 94"/>
                <a:gd name="T1" fmla="*/ 0 h 130"/>
                <a:gd name="T2" fmla="*/ 2147483647 w 94"/>
                <a:gd name="T3" fmla="*/ 2147483647 h 130"/>
                <a:gd name="T4" fmla="*/ 2147483647 w 94"/>
                <a:gd name="T5" fmla="*/ 2147483647 h 130"/>
                <a:gd name="T6" fmla="*/ 2147483647 w 94"/>
                <a:gd name="T7" fmla="*/ 2147483647 h 130"/>
                <a:gd name="T8" fmla="*/ 2147483647 w 94"/>
                <a:gd name="T9" fmla="*/ 2147483647 h 130"/>
                <a:gd name="T10" fmla="*/ 2147483647 w 94"/>
                <a:gd name="T11" fmla="*/ 2147483647 h 130"/>
                <a:gd name="T12" fmla="*/ 2147483647 w 94"/>
                <a:gd name="T13" fmla="*/ 2147483647 h 130"/>
                <a:gd name="T14" fmla="*/ 2147483647 w 94"/>
                <a:gd name="T15" fmla="*/ 2147483647 h 130"/>
                <a:gd name="T16" fmla="*/ 2147483647 w 94"/>
                <a:gd name="T17" fmla="*/ 2147483647 h 130"/>
                <a:gd name="T18" fmla="*/ 2147483647 w 94"/>
                <a:gd name="T19" fmla="*/ 2147483647 h 130"/>
                <a:gd name="T20" fmla="*/ 2147483647 w 94"/>
                <a:gd name="T21" fmla="*/ 2147483647 h 130"/>
                <a:gd name="T22" fmla="*/ 2147483647 w 94"/>
                <a:gd name="T23" fmla="*/ 2147483647 h 130"/>
                <a:gd name="T24" fmla="*/ 2147483647 w 94"/>
                <a:gd name="T25" fmla="*/ 2147483647 h 130"/>
                <a:gd name="T26" fmla="*/ 2147483647 w 94"/>
                <a:gd name="T27" fmla="*/ 2147483647 h 130"/>
                <a:gd name="T28" fmla="*/ 2147483647 w 94"/>
                <a:gd name="T29" fmla="*/ 2147483647 h 130"/>
                <a:gd name="T30" fmla="*/ 2147483647 w 94"/>
                <a:gd name="T31" fmla="*/ 2147483647 h 130"/>
                <a:gd name="T32" fmla="*/ 2147483647 w 94"/>
                <a:gd name="T33" fmla="*/ 2147483647 h 130"/>
                <a:gd name="T34" fmla="*/ 2147483647 w 94"/>
                <a:gd name="T35" fmla="*/ 2147483647 h 130"/>
                <a:gd name="T36" fmla="*/ 2147483647 w 94"/>
                <a:gd name="T37" fmla="*/ 2147483647 h 130"/>
                <a:gd name="T38" fmla="*/ 2147483647 w 94"/>
                <a:gd name="T39" fmla="*/ 2147483647 h 130"/>
                <a:gd name="T40" fmla="*/ 2147483647 w 94"/>
                <a:gd name="T41" fmla="*/ 2147483647 h 130"/>
                <a:gd name="T42" fmla="*/ 2147483647 w 94"/>
                <a:gd name="T43" fmla="*/ 2147483647 h 130"/>
                <a:gd name="T44" fmla="*/ 2147483647 w 94"/>
                <a:gd name="T45" fmla="*/ 2147483647 h 130"/>
                <a:gd name="T46" fmla="*/ 2147483647 w 94"/>
                <a:gd name="T47" fmla="*/ 2147483647 h 130"/>
                <a:gd name="T48" fmla="*/ 2147483647 w 94"/>
                <a:gd name="T49" fmla="*/ 2147483647 h 130"/>
                <a:gd name="T50" fmla="*/ 2147483647 w 94"/>
                <a:gd name="T51" fmla="*/ 2147483647 h 130"/>
                <a:gd name="T52" fmla="*/ 2147483647 w 94"/>
                <a:gd name="T53" fmla="*/ 2147483647 h 130"/>
                <a:gd name="T54" fmla="*/ 2147483647 w 94"/>
                <a:gd name="T55" fmla="*/ 2147483647 h 130"/>
                <a:gd name="T56" fmla="*/ 2147483647 w 94"/>
                <a:gd name="T57" fmla="*/ 2147483647 h 130"/>
                <a:gd name="T58" fmla="*/ 2147483647 w 94"/>
                <a:gd name="T59" fmla="*/ 2147483647 h 130"/>
                <a:gd name="T60" fmla="*/ 0 w 94"/>
                <a:gd name="T61" fmla="*/ 2147483647 h 130"/>
                <a:gd name="T62" fmla="*/ 0 w 94"/>
                <a:gd name="T63" fmla="*/ 2147483647 h 130"/>
                <a:gd name="T64" fmla="*/ 0 w 94"/>
                <a:gd name="T65" fmla="*/ 2147483647 h 130"/>
                <a:gd name="T66" fmla="*/ 2147483647 w 94"/>
                <a:gd name="T67" fmla="*/ 2147483647 h 130"/>
                <a:gd name="T68" fmla="*/ 2147483647 w 94"/>
                <a:gd name="T69" fmla="*/ 2147483647 h 130"/>
                <a:gd name="T70" fmla="*/ 2147483647 w 94"/>
                <a:gd name="T71" fmla="*/ 2147483647 h 130"/>
                <a:gd name="T72" fmla="*/ 2147483647 w 94"/>
                <a:gd name="T73" fmla="*/ 2147483647 h 130"/>
                <a:gd name="T74" fmla="*/ 2147483647 w 94"/>
                <a:gd name="T75" fmla="*/ 2147483647 h 130"/>
                <a:gd name="T76" fmla="*/ 2147483647 w 94"/>
                <a:gd name="T77" fmla="*/ 2147483647 h 130"/>
                <a:gd name="T78" fmla="*/ 2147483647 w 94"/>
                <a:gd name="T79" fmla="*/ 2147483647 h 130"/>
                <a:gd name="T80" fmla="*/ 2147483647 w 94"/>
                <a:gd name="T81" fmla="*/ 2147483647 h 130"/>
                <a:gd name="T82" fmla="*/ 2147483647 w 94"/>
                <a:gd name="T83" fmla="*/ 2147483647 h 130"/>
                <a:gd name="T84" fmla="*/ 2147483647 w 94"/>
                <a:gd name="T85" fmla="*/ 2147483647 h 130"/>
                <a:gd name="T86" fmla="*/ 2147483647 w 94"/>
                <a:gd name="T87" fmla="*/ 2147483647 h 130"/>
                <a:gd name="T88" fmla="*/ 2147483647 w 94"/>
                <a:gd name="T89" fmla="*/ 2147483647 h 130"/>
                <a:gd name="T90" fmla="*/ 2147483647 w 94"/>
                <a:gd name="T91" fmla="*/ 2147483647 h 130"/>
                <a:gd name="T92" fmla="*/ 2147483647 w 94"/>
                <a:gd name="T93" fmla="*/ 2147483647 h 130"/>
                <a:gd name="T94" fmla="*/ 2147483647 w 94"/>
                <a:gd name="T95" fmla="*/ 2147483647 h 130"/>
                <a:gd name="T96" fmla="*/ 2147483647 w 94"/>
                <a:gd name="T97" fmla="*/ 2147483647 h 130"/>
                <a:gd name="T98" fmla="*/ 2147483647 w 94"/>
                <a:gd name="T99" fmla="*/ 2147483647 h 130"/>
                <a:gd name="T100" fmla="*/ 2147483647 w 94"/>
                <a:gd name="T101" fmla="*/ 2147483647 h 130"/>
                <a:gd name="T102" fmla="*/ 2147483647 w 94"/>
                <a:gd name="T103" fmla="*/ 2147483647 h 130"/>
                <a:gd name="T104" fmla="*/ 2147483647 w 94"/>
                <a:gd name="T105" fmla="*/ 2147483647 h 130"/>
                <a:gd name="T106" fmla="*/ 2147483647 w 94"/>
                <a:gd name="T107" fmla="*/ 2147483647 h 130"/>
                <a:gd name="T108" fmla="*/ 2147483647 w 94"/>
                <a:gd name="T109" fmla="*/ 2147483647 h 130"/>
                <a:gd name="T110" fmla="*/ 2147483647 w 94"/>
                <a:gd name="T111" fmla="*/ 2147483647 h 130"/>
                <a:gd name="T112" fmla="*/ 2147483647 w 94"/>
                <a:gd name="T113" fmla="*/ 2147483647 h 130"/>
                <a:gd name="T114" fmla="*/ 2147483647 w 94"/>
                <a:gd name="T115" fmla="*/ 2147483647 h 130"/>
                <a:gd name="T116" fmla="*/ 2147483647 w 94"/>
                <a:gd name="T117" fmla="*/ 2147483647 h 130"/>
                <a:gd name="T118" fmla="*/ 2147483647 w 94"/>
                <a:gd name="T119" fmla="*/ 2147483647 h 130"/>
                <a:gd name="T120" fmla="*/ 2147483647 w 94"/>
                <a:gd name="T121" fmla="*/ 0 h 130"/>
                <a:gd name="T122" fmla="*/ 2147483647 w 94"/>
                <a:gd name="T123" fmla="*/ 0 h 13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94"/>
                <a:gd name="T187" fmla="*/ 0 h 130"/>
                <a:gd name="T188" fmla="*/ 94 w 94"/>
                <a:gd name="T189" fmla="*/ 130 h 13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94" h="130">
                  <a:moveTo>
                    <a:pt x="94" y="0"/>
                  </a:moveTo>
                  <a:lnTo>
                    <a:pt x="92" y="6"/>
                  </a:lnTo>
                  <a:lnTo>
                    <a:pt x="92" y="14"/>
                  </a:lnTo>
                  <a:lnTo>
                    <a:pt x="92" y="21"/>
                  </a:lnTo>
                  <a:lnTo>
                    <a:pt x="92" y="29"/>
                  </a:lnTo>
                  <a:lnTo>
                    <a:pt x="90" y="33"/>
                  </a:lnTo>
                  <a:lnTo>
                    <a:pt x="90" y="36"/>
                  </a:lnTo>
                  <a:lnTo>
                    <a:pt x="88" y="42"/>
                  </a:lnTo>
                  <a:lnTo>
                    <a:pt x="88" y="46"/>
                  </a:lnTo>
                  <a:lnTo>
                    <a:pt x="86" y="50"/>
                  </a:lnTo>
                  <a:lnTo>
                    <a:pt x="84" y="55"/>
                  </a:lnTo>
                  <a:lnTo>
                    <a:pt x="82" y="61"/>
                  </a:lnTo>
                  <a:lnTo>
                    <a:pt x="78" y="69"/>
                  </a:lnTo>
                  <a:lnTo>
                    <a:pt x="75" y="73"/>
                  </a:lnTo>
                  <a:lnTo>
                    <a:pt x="71" y="80"/>
                  </a:lnTo>
                  <a:lnTo>
                    <a:pt x="67" y="84"/>
                  </a:lnTo>
                  <a:lnTo>
                    <a:pt x="61" y="90"/>
                  </a:lnTo>
                  <a:lnTo>
                    <a:pt x="57" y="93"/>
                  </a:lnTo>
                  <a:lnTo>
                    <a:pt x="52" y="99"/>
                  </a:lnTo>
                  <a:lnTo>
                    <a:pt x="46" y="103"/>
                  </a:lnTo>
                  <a:lnTo>
                    <a:pt x="42" y="109"/>
                  </a:lnTo>
                  <a:lnTo>
                    <a:pt x="37" y="112"/>
                  </a:lnTo>
                  <a:lnTo>
                    <a:pt x="33" y="116"/>
                  </a:lnTo>
                  <a:lnTo>
                    <a:pt x="27" y="118"/>
                  </a:lnTo>
                  <a:lnTo>
                    <a:pt x="23" y="122"/>
                  </a:lnTo>
                  <a:lnTo>
                    <a:pt x="18" y="124"/>
                  </a:lnTo>
                  <a:lnTo>
                    <a:pt x="14" y="126"/>
                  </a:lnTo>
                  <a:lnTo>
                    <a:pt x="10" y="128"/>
                  </a:lnTo>
                  <a:lnTo>
                    <a:pt x="8" y="130"/>
                  </a:lnTo>
                  <a:lnTo>
                    <a:pt x="4" y="128"/>
                  </a:lnTo>
                  <a:lnTo>
                    <a:pt x="0" y="126"/>
                  </a:lnTo>
                  <a:lnTo>
                    <a:pt x="0" y="122"/>
                  </a:lnTo>
                  <a:lnTo>
                    <a:pt x="0" y="120"/>
                  </a:lnTo>
                  <a:lnTo>
                    <a:pt x="2" y="114"/>
                  </a:lnTo>
                  <a:lnTo>
                    <a:pt x="4" y="109"/>
                  </a:lnTo>
                  <a:lnTo>
                    <a:pt x="8" y="103"/>
                  </a:lnTo>
                  <a:lnTo>
                    <a:pt x="14" y="99"/>
                  </a:lnTo>
                  <a:lnTo>
                    <a:pt x="18" y="93"/>
                  </a:lnTo>
                  <a:lnTo>
                    <a:pt x="25" y="90"/>
                  </a:lnTo>
                  <a:lnTo>
                    <a:pt x="33" y="86"/>
                  </a:lnTo>
                  <a:lnTo>
                    <a:pt x="40" y="82"/>
                  </a:lnTo>
                  <a:lnTo>
                    <a:pt x="46" y="78"/>
                  </a:lnTo>
                  <a:lnTo>
                    <a:pt x="54" y="73"/>
                  </a:lnTo>
                  <a:lnTo>
                    <a:pt x="56" y="71"/>
                  </a:lnTo>
                  <a:lnTo>
                    <a:pt x="59" y="67"/>
                  </a:lnTo>
                  <a:lnTo>
                    <a:pt x="63" y="65"/>
                  </a:lnTo>
                  <a:lnTo>
                    <a:pt x="67" y="61"/>
                  </a:lnTo>
                  <a:lnTo>
                    <a:pt x="69" y="55"/>
                  </a:lnTo>
                  <a:lnTo>
                    <a:pt x="73" y="52"/>
                  </a:lnTo>
                  <a:lnTo>
                    <a:pt x="75" y="48"/>
                  </a:lnTo>
                  <a:lnTo>
                    <a:pt x="78" y="42"/>
                  </a:lnTo>
                  <a:lnTo>
                    <a:pt x="80" y="36"/>
                  </a:lnTo>
                  <a:lnTo>
                    <a:pt x="82" y="33"/>
                  </a:lnTo>
                  <a:lnTo>
                    <a:pt x="84" y="27"/>
                  </a:lnTo>
                  <a:lnTo>
                    <a:pt x="86" y="23"/>
                  </a:lnTo>
                  <a:lnTo>
                    <a:pt x="88" y="17"/>
                  </a:lnTo>
                  <a:lnTo>
                    <a:pt x="90" y="14"/>
                  </a:lnTo>
                  <a:lnTo>
                    <a:pt x="90" y="10"/>
                  </a:lnTo>
                  <a:lnTo>
                    <a:pt x="92" y="6"/>
                  </a:lnTo>
                  <a:lnTo>
                    <a:pt x="94" y="2"/>
                  </a:lnTo>
                  <a:lnTo>
                    <a:pt x="94"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23" name="Freeform 43"/>
            <p:cNvSpPr>
              <a:spLocks/>
            </p:cNvSpPr>
            <p:nvPr/>
          </p:nvSpPr>
          <p:spPr bwMode="auto">
            <a:xfrm>
              <a:off x="3689334" y="6973887"/>
              <a:ext cx="80962" cy="88900"/>
            </a:xfrm>
            <a:custGeom>
              <a:avLst/>
              <a:gdLst>
                <a:gd name="T0" fmla="*/ 2147483647 w 103"/>
                <a:gd name="T1" fmla="*/ 2147483647 h 112"/>
                <a:gd name="T2" fmla="*/ 2147483647 w 103"/>
                <a:gd name="T3" fmla="*/ 2147483647 h 112"/>
                <a:gd name="T4" fmla="*/ 2147483647 w 103"/>
                <a:gd name="T5" fmla="*/ 2147483647 h 112"/>
                <a:gd name="T6" fmla="*/ 2147483647 w 103"/>
                <a:gd name="T7" fmla="*/ 2147483647 h 112"/>
                <a:gd name="T8" fmla="*/ 2147483647 w 103"/>
                <a:gd name="T9" fmla="*/ 2147483647 h 112"/>
                <a:gd name="T10" fmla="*/ 2147483647 w 103"/>
                <a:gd name="T11" fmla="*/ 2147483647 h 112"/>
                <a:gd name="T12" fmla="*/ 2147483647 w 103"/>
                <a:gd name="T13" fmla="*/ 2147483647 h 112"/>
                <a:gd name="T14" fmla="*/ 2147483647 w 103"/>
                <a:gd name="T15" fmla="*/ 2147483647 h 112"/>
                <a:gd name="T16" fmla="*/ 2147483647 w 103"/>
                <a:gd name="T17" fmla="*/ 2147483647 h 112"/>
                <a:gd name="T18" fmla="*/ 2147483647 w 103"/>
                <a:gd name="T19" fmla="*/ 2147483647 h 112"/>
                <a:gd name="T20" fmla="*/ 2147483647 w 103"/>
                <a:gd name="T21" fmla="*/ 2147483647 h 112"/>
                <a:gd name="T22" fmla="*/ 2147483647 w 103"/>
                <a:gd name="T23" fmla="*/ 2147483647 h 112"/>
                <a:gd name="T24" fmla="*/ 2147483647 w 103"/>
                <a:gd name="T25" fmla="*/ 2147483647 h 112"/>
                <a:gd name="T26" fmla="*/ 2147483647 w 103"/>
                <a:gd name="T27" fmla="*/ 2147483647 h 112"/>
                <a:gd name="T28" fmla="*/ 2147483647 w 103"/>
                <a:gd name="T29" fmla="*/ 2147483647 h 112"/>
                <a:gd name="T30" fmla="*/ 2147483647 w 103"/>
                <a:gd name="T31" fmla="*/ 2147483647 h 112"/>
                <a:gd name="T32" fmla="*/ 0 w 103"/>
                <a:gd name="T33" fmla="*/ 2147483647 h 112"/>
                <a:gd name="T34" fmla="*/ 0 w 103"/>
                <a:gd name="T35" fmla="*/ 2147483647 h 112"/>
                <a:gd name="T36" fmla="*/ 2147483647 w 103"/>
                <a:gd name="T37" fmla="*/ 2147483647 h 112"/>
                <a:gd name="T38" fmla="*/ 2147483647 w 103"/>
                <a:gd name="T39" fmla="*/ 2147483647 h 112"/>
                <a:gd name="T40" fmla="*/ 2147483647 w 103"/>
                <a:gd name="T41" fmla="*/ 2147483647 h 112"/>
                <a:gd name="T42" fmla="*/ 2147483647 w 103"/>
                <a:gd name="T43" fmla="*/ 2147483647 h 112"/>
                <a:gd name="T44" fmla="*/ 2147483647 w 103"/>
                <a:gd name="T45" fmla="*/ 2147483647 h 112"/>
                <a:gd name="T46" fmla="*/ 2147483647 w 103"/>
                <a:gd name="T47" fmla="*/ 2147483647 h 112"/>
                <a:gd name="T48" fmla="*/ 2147483647 w 103"/>
                <a:gd name="T49" fmla="*/ 2147483647 h 112"/>
                <a:gd name="T50" fmla="*/ 2147483647 w 103"/>
                <a:gd name="T51" fmla="*/ 2147483647 h 112"/>
                <a:gd name="T52" fmla="*/ 2147483647 w 103"/>
                <a:gd name="T53" fmla="*/ 2147483647 h 112"/>
                <a:gd name="T54" fmla="*/ 2147483647 w 103"/>
                <a:gd name="T55" fmla="*/ 2147483647 h 112"/>
                <a:gd name="T56" fmla="*/ 2147483647 w 103"/>
                <a:gd name="T57" fmla="*/ 2147483647 h 112"/>
                <a:gd name="T58" fmla="*/ 2147483647 w 103"/>
                <a:gd name="T59" fmla="*/ 2147483647 h 112"/>
                <a:gd name="T60" fmla="*/ 2147483647 w 103"/>
                <a:gd name="T61" fmla="*/ 2147483647 h 112"/>
                <a:gd name="T62" fmla="*/ 2147483647 w 103"/>
                <a:gd name="T63" fmla="*/ 0 h 11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3"/>
                <a:gd name="T97" fmla="*/ 0 h 112"/>
                <a:gd name="T98" fmla="*/ 103 w 103"/>
                <a:gd name="T99" fmla="*/ 112 h 11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3" h="112">
                  <a:moveTo>
                    <a:pt x="103" y="0"/>
                  </a:moveTo>
                  <a:lnTo>
                    <a:pt x="103" y="2"/>
                  </a:lnTo>
                  <a:lnTo>
                    <a:pt x="103" y="5"/>
                  </a:lnTo>
                  <a:lnTo>
                    <a:pt x="101" y="9"/>
                  </a:lnTo>
                  <a:lnTo>
                    <a:pt x="101" y="13"/>
                  </a:lnTo>
                  <a:lnTo>
                    <a:pt x="101" y="17"/>
                  </a:lnTo>
                  <a:lnTo>
                    <a:pt x="101" y="22"/>
                  </a:lnTo>
                  <a:lnTo>
                    <a:pt x="99" y="26"/>
                  </a:lnTo>
                  <a:lnTo>
                    <a:pt x="99" y="32"/>
                  </a:lnTo>
                  <a:lnTo>
                    <a:pt x="97" y="38"/>
                  </a:lnTo>
                  <a:lnTo>
                    <a:pt x="95" y="43"/>
                  </a:lnTo>
                  <a:lnTo>
                    <a:pt x="93" y="49"/>
                  </a:lnTo>
                  <a:lnTo>
                    <a:pt x="91" y="55"/>
                  </a:lnTo>
                  <a:lnTo>
                    <a:pt x="89" y="60"/>
                  </a:lnTo>
                  <a:lnTo>
                    <a:pt x="88" y="66"/>
                  </a:lnTo>
                  <a:lnTo>
                    <a:pt x="82" y="70"/>
                  </a:lnTo>
                  <a:lnTo>
                    <a:pt x="78" y="74"/>
                  </a:lnTo>
                  <a:lnTo>
                    <a:pt x="72" y="78"/>
                  </a:lnTo>
                  <a:lnTo>
                    <a:pt x="69" y="83"/>
                  </a:lnTo>
                  <a:lnTo>
                    <a:pt x="63" y="85"/>
                  </a:lnTo>
                  <a:lnTo>
                    <a:pt x="59" y="91"/>
                  </a:lnTo>
                  <a:lnTo>
                    <a:pt x="53" y="95"/>
                  </a:lnTo>
                  <a:lnTo>
                    <a:pt x="48" y="98"/>
                  </a:lnTo>
                  <a:lnTo>
                    <a:pt x="42" y="100"/>
                  </a:lnTo>
                  <a:lnTo>
                    <a:pt x="36" y="102"/>
                  </a:lnTo>
                  <a:lnTo>
                    <a:pt x="31" y="104"/>
                  </a:lnTo>
                  <a:lnTo>
                    <a:pt x="27" y="106"/>
                  </a:lnTo>
                  <a:lnTo>
                    <a:pt x="21" y="108"/>
                  </a:lnTo>
                  <a:lnTo>
                    <a:pt x="17" y="110"/>
                  </a:lnTo>
                  <a:lnTo>
                    <a:pt x="13" y="110"/>
                  </a:lnTo>
                  <a:lnTo>
                    <a:pt x="12" y="112"/>
                  </a:lnTo>
                  <a:lnTo>
                    <a:pt x="4" y="110"/>
                  </a:lnTo>
                  <a:lnTo>
                    <a:pt x="2" y="108"/>
                  </a:lnTo>
                  <a:lnTo>
                    <a:pt x="0" y="104"/>
                  </a:lnTo>
                  <a:lnTo>
                    <a:pt x="0" y="100"/>
                  </a:lnTo>
                  <a:lnTo>
                    <a:pt x="0" y="95"/>
                  </a:lnTo>
                  <a:lnTo>
                    <a:pt x="4" y="91"/>
                  </a:lnTo>
                  <a:lnTo>
                    <a:pt x="8" y="85"/>
                  </a:lnTo>
                  <a:lnTo>
                    <a:pt x="12" y="83"/>
                  </a:lnTo>
                  <a:lnTo>
                    <a:pt x="15" y="81"/>
                  </a:lnTo>
                  <a:lnTo>
                    <a:pt x="21" y="78"/>
                  </a:lnTo>
                  <a:lnTo>
                    <a:pt x="27" y="78"/>
                  </a:lnTo>
                  <a:lnTo>
                    <a:pt x="32" y="76"/>
                  </a:lnTo>
                  <a:lnTo>
                    <a:pt x="40" y="74"/>
                  </a:lnTo>
                  <a:lnTo>
                    <a:pt x="46" y="72"/>
                  </a:lnTo>
                  <a:lnTo>
                    <a:pt x="50" y="70"/>
                  </a:lnTo>
                  <a:lnTo>
                    <a:pt x="53" y="68"/>
                  </a:lnTo>
                  <a:lnTo>
                    <a:pt x="57" y="66"/>
                  </a:lnTo>
                  <a:lnTo>
                    <a:pt x="61" y="62"/>
                  </a:lnTo>
                  <a:lnTo>
                    <a:pt x="65" y="59"/>
                  </a:lnTo>
                  <a:lnTo>
                    <a:pt x="69" y="55"/>
                  </a:lnTo>
                  <a:lnTo>
                    <a:pt x="72" y="49"/>
                  </a:lnTo>
                  <a:lnTo>
                    <a:pt x="76" y="43"/>
                  </a:lnTo>
                  <a:lnTo>
                    <a:pt x="78" y="38"/>
                  </a:lnTo>
                  <a:lnTo>
                    <a:pt x="82" y="34"/>
                  </a:lnTo>
                  <a:lnTo>
                    <a:pt x="86" y="28"/>
                  </a:lnTo>
                  <a:lnTo>
                    <a:pt x="89" y="22"/>
                  </a:lnTo>
                  <a:lnTo>
                    <a:pt x="91" y="19"/>
                  </a:lnTo>
                  <a:lnTo>
                    <a:pt x="93" y="13"/>
                  </a:lnTo>
                  <a:lnTo>
                    <a:pt x="95" y="9"/>
                  </a:lnTo>
                  <a:lnTo>
                    <a:pt x="99" y="5"/>
                  </a:lnTo>
                  <a:lnTo>
                    <a:pt x="101" y="2"/>
                  </a:lnTo>
                  <a:lnTo>
                    <a:pt x="103"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24" name="Freeform 44"/>
            <p:cNvSpPr>
              <a:spLocks/>
            </p:cNvSpPr>
            <p:nvPr/>
          </p:nvSpPr>
          <p:spPr bwMode="auto">
            <a:xfrm>
              <a:off x="3756009" y="7026274"/>
              <a:ext cx="82550" cy="66675"/>
            </a:xfrm>
            <a:custGeom>
              <a:avLst/>
              <a:gdLst>
                <a:gd name="T0" fmla="*/ 2147483647 w 102"/>
                <a:gd name="T1" fmla="*/ 0 h 84"/>
                <a:gd name="T2" fmla="*/ 2147483647 w 102"/>
                <a:gd name="T3" fmla="*/ 0 h 84"/>
                <a:gd name="T4" fmla="*/ 2147483647 w 102"/>
                <a:gd name="T5" fmla="*/ 2147483647 h 84"/>
                <a:gd name="T6" fmla="*/ 2147483647 w 102"/>
                <a:gd name="T7" fmla="*/ 2147483647 h 84"/>
                <a:gd name="T8" fmla="*/ 2147483647 w 102"/>
                <a:gd name="T9" fmla="*/ 2147483647 h 84"/>
                <a:gd name="T10" fmla="*/ 2147483647 w 102"/>
                <a:gd name="T11" fmla="*/ 2147483647 h 84"/>
                <a:gd name="T12" fmla="*/ 2147483647 w 102"/>
                <a:gd name="T13" fmla="*/ 2147483647 h 84"/>
                <a:gd name="T14" fmla="*/ 2147483647 w 102"/>
                <a:gd name="T15" fmla="*/ 2147483647 h 84"/>
                <a:gd name="T16" fmla="*/ 2147483647 w 102"/>
                <a:gd name="T17" fmla="*/ 2147483647 h 84"/>
                <a:gd name="T18" fmla="*/ 2147483647 w 102"/>
                <a:gd name="T19" fmla="*/ 2147483647 h 84"/>
                <a:gd name="T20" fmla="*/ 2147483647 w 102"/>
                <a:gd name="T21" fmla="*/ 2147483647 h 84"/>
                <a:gd name="T22" fmla="*/ 2147483647 w 102"/>
                <a:gd name="T23" fmla="*/ 2147483647 h 84"/>
                <a:gd name="T24" fmla="*/ 2147483647 w 102"/>
                <a:gd name="T25" fmla="*/ 2147483647 h 84"/>
                <a:gd name="T26" fmla="*/ 2147483647 w 102"/>
                <a:gd name="T27" fmla="*/ 2147483647 h 84"/>
                <a:gd name="T28" fmla="*/ 2147483647 w 102"/>
                <a:gd name="T29" fmla="*/ 2147483647 h 84"/>
                <a:gd name="T30" fmla="*/ 2147483647 w 102"/>
                <a:gd name="T31" fmla="*/ 2147483647 h 84"/>
                <a:gd name="T32" fmla="*/ 2147483647 w 102"/>
                <a:gd name="T33" fmla="*/ 2147483647 h 84"/>
                <a:gd name="T34" fmla="*/ 2147483647 w 102"/>
                <a:gd name="T35" fmla="*/ 2147483647 h 84"/>
                <a:gd name="T36" fmla="*/ 2147483647 w 102"/>
                <a:gd name="T37" fmla="*/ 2147483647 h 84"/>
                <a:gd name="T38" fmla="*/ 2147483647 w 102"/>
                <a:gd name="T39" fmla="*/ 2147483647 h 84"/>
                <a:gd name="T40" fmla="*/ 2147483647 w 102"/>
                <a:gd name="T41" fmla="*/ 2147483647 h 84"/>
                <a:gd name="T42" fmla="*/ 2147483647 w 102"/>
                <a:gd name="T43" fmla="*/ 2147483647 h 84"/>
                <a:gd name="T44" fmla="*/ 2147483647 w 102"/>
                <a:gd name="T45" fmla="*/ 2147483647 h 84"/>
                <a:gd name="T46" fmla="*/ 2147483647 w 102"/>
                <a:gd name="T47" fmla="*/ 2147483647 h 84"/>
                <a:gd name="T48" fmla="*/ 2147483647 w 102"/>
                <a:gd name="T49" fmla="*/ 2147483647 h 84"/>
                <a:gd name="T50" fmla="*/ 2147483647 w 102"/>
                <a:gd name="T51" fmla="*/ 2147483647 h 84"/>
                <a:gd name="T52" fmla="*/ 2147483647 w 102"/>
                <a:gd name="T53" fmla="*/ 2147483647 h 84"/>
                <a:gd name="T54" fmla="*/ 2147483647 w 102"/>
                <a:gd name="T55" fmla="*/ 2147483647 h 84"/>
                <a:gd name="T56" fmla="*/ 2147483647 w 102"/>
                <a:gd name="T57" fmla="*/ 2147483647 h 84"/>
                <a:gd name="T58" fmla="*/ 2147483647 w 102"/>
                <a:gd name="T59" fmla="*/ 2147483647 h 84"/>
                <a:gd name="T60" fmla="*/ 2147483647 w 102"/>
                <a:gd name="T61" fmla="*/ 2147483647 h 84"/>
                <a:gd name="T62" fmla="*/ 2147483647 w 102"/>
                <a:gd name="T63" fmla="*/ 2147483647 h 84"/>
                <a:gd name="T64" fmla="*/ 2147483647 w 102"/>
                <a:gd name="T65" fmla="*/ 2147483647 h 84"/>
                <a:gd name="T66" fmla="*/ 0 w 102"/>
                <a:gd name="T67" fmla="*/ 2147483647 h 84"/>
                <a:gd name="T68" fmla="*/ 0 w 102"/>
                <a:gd name="T69" fmla="*/ 2147483647 h 84"/>
                <a:gd name="T70" fmla="*/ 2147483647 w 102"/>
                <a:gd name="T71" fmla="*/ 2147483647 h 84"/>
                <a:gd name="T72" fmla="*/ 2147483647 w 102"/>
                <a:gd name="T73" fmla="*/ 2147483647 h 84"/>
                <a:gd name="T74" fmla="*/ 2147483647 w 102"/>
                <a:gd name="T75" fmla="*/ 2147483647 h 84"/>
                <a:gd name="T76" fmla="*/ 2147483647 w 102"/>
                <a:gd name="T77" fmla="*/ 2147483647 h 84"/>
                <a:gd name="T78" fmla="*/ 2147483647 w 102"/>
                <a:gd name="T79" fmla="*/ 2147483647 h 84"/>
                <a:gd name="T80" fmla="*/ 2147483647 w 102"/>
                <a:gd name="T81" fmla="*/ 2147483647 h 84"/>
                <a:gd name="T82" fmla="*/ 2147483647 w 102"/>
                <a:gd name="T83" fmla="*/ 2147483647 h 84"/>
                <a:gd name="T84" fmla="*/ 2147483647 w 102"/>
                <a:gd name="T85" fmla="*/ 2147483647 h 84"/>
                <a:gd name="T86" fmla="*/ 2147483647 w 102"/>
                <a:gd name="T87" fmla="*/ 2147483647 h 84"/>
                <a:gd name="T88" fmla="*/ 2147483647 w 102"/>
                <a:gd name="T89" fmla="*/ 2147483647 h 84"/>
                <a:gd name="T90" fmla="*/ 2147483647 w 102"/>
                <a:gd name="T91" fmla="*/ 2147483647 h 84"/>
                <a:gd name="T92" fmla="*/ 2147483647 w 102"/>
                <a:gd name="T93" fmla="*/ 2147483647 h 84"/>
                <a:gd name="T94" fmla="*/ 2147483647 w 102"/>
                <a:gd name="T95" fmla="*/ 2147483647 h 84"/>
                <a:gd name="T96" fmla="*/ 2147483647 w 102"/>
                <a:gd name="T97" fmla="*/ 2147483647 h 84"/>
                <a:gd name="T98" fmla="*/ 2147483647 w 102"/>
                <a:gd name="T99" fmla="*/ 2147483647 h 84"/>
                <a:gd name="T100" fmla="*/ 2147483647 w 102"/>
                <a:gd name="T101" fmla="*/ 2147483647 h 84"/>
                <a:gd name="T102" fmla="*/ 2147483647 w 102"/>
                <a:gd name="T103" fmla="*/ 2147483647 h 84"/>
                <a:gd name="T104" fmla="*/ 2147483647 w 102"/>
                <a:gd name="T105" fmla="*/ 2147483647 h 84"/>
                <a:gd name="T106" fmla="*/ 2147483647 w 102"/>
                <a:gd name="T107" fmla="*/ 2147483647 h 84"/>
                <a:gd name="T108" fmla="*/ 2147483647 w 102"/>
                <a:gd name="T109" fmla="*/ 2147483647 h 84"/>
                <a:gd name="T110" fmla="*/ 2147483647 w 102"/>
                <a:gd name="T111" fmla="*/ 2147483647 h 84"/>
                <a:gd name="T112" fmla="*/ 2147483647 w 102"/>
                <a:gd name="T113" fmla="*/ 2147483647 h 84"/>
                <a:gd name="T114" fmla="*/ 2147483647 w 102"/>
                <a:gd name="T115" fmla="*/ 0 h 84"/>
                <a:gd name="T116" fmla="*/ 2147483647 w 102"/>
                <a:gd name="T117" fmla="*/ 0 h 84"/>
                <a:gd name="T118" fmla="*/ 2147483647 w 102"/>
                <a:gd name="T119" fmla="*/ 0 h 8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2"/>
                <a:gd name="T181" fmla="*/ 0 h 84"/>
                <a:gd name="T182" fmla="*/ 102 w 102"/>
                <a:gd name="T183" fmla="*/ 84 h 8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2" h="84">
                  <a:moveTo>
                    <a:pt x="102" y="0"/>
                  </a:moveTo>
                  <a:lnTo>
                    <a:pt x="102" y="0"/>
                  </a:lnTo>
                  <a:lnTo>
                    <a:pt x="102" y="4"/>
                  </a:lnTo>
                  <a:lnTo>
                    <a:pt x="100" y="6"/>
                  </a:lnTo>
                  <a:lnTo>
                    <a:pt x="100" y="10"/>
                  </a:lnTo>
                  <a:lnTo>
                    <a:pt x="100" y="13"/>
                  </a:lnTo>
                  <a:lnTo>
                    <a:pt x="98" y="17"/>
                  </a:lnTo>
                  <a:lnTo>
                    <a:pt x="98" y="21"/>
                  </a:lnTo>
                  <a:lnTo>
                    <a:pt x="97" y="25"/>
                  </a:lnTo>
                  <a:lnTo>
                    <a:pt x="95" y="29"/>
                  </a:lnTo>
                  <a:lnTo>
                    <a:pt x="93" y="34"/>
                  </a:lnTo>
                  <a:lnTo>
                    <a:pt x="91" y="38"/>
                  </a:lnTo>
                  <a:lnTo>
                    <a:pt x="87" y="42"/>
                  </a:lnTo>
                  <a:lnTo>
                    <a:pt x="85" y="46"/>
                  </a:lnTo>
                  <a:lnTo>
                    <a:pt x="81" y="50"/>
                  </a:lnTo>
                  <a:lnTo>
                    <a:pt x="78" y="53"/>
                  </a:lnTo>
                  <a:lnTo>
                    <a:pt x="74" y="57"/>
                  </a:lnTo>
                  <a:lnTo>
                    <a:pt x="68" y="61"/>
                  </a:lnTo>
                  <a:lnTo>
                    <a:pt x="62" y="65"/>
                  </a:lnTo>
                  <a:lnTo>
                    <a:pt x="57" y="69"/>
                  </a:lnTo>
                  <a:lnTo>
                    <a:pt x="53" y="71"/>
                  </a:lnTo>
                  <a:lnTo>
                    <a:pt x="47" y="72"/>
                  </a:lnTo>
                  <a:lnTo>
                    <a:pt x="43" y="76"/>
                  </a:lnTo>
                  <a:lnTo>
                    <a:pt x="38" y="78"/>
                  </a:lnTo>
                  <a:lnTo>
                    <a:pt x="32" y="78"/>
                  </a:lnTo>
                  <a:lnTo>
                    <a:pt x="26" y="80"/>
                  </a:lnTo>
                  <a:lnTo>
                    <a:pt x="22" y="82"/>
                  </a:lnTo>
                  <a:lnTo>
                    <a:pt x="19" y="82"/>
                  </a:lnTo>
                  <a:lnTo>
                    <a:pt x="15" y="82"/>
                  </a:lnTo>
                  <a:lnTo>
                    <a:pt x="11" y="82"/>
                  </a:lnTo>
                  <a:lnTo>
                    <a:pt x="9" y="84"/>
                  </a:lnTo>
                  <a:lnTo>
                    <a:pt x="3" y="80"/>
                  </a:lnTo>
                  <a:lnTo>
                    <a:pt x="2" y="78"/>
                  </a:lnTo>
                  <a:lnTo>
                    <a:pt x="0" y="74"/>
                  </a:lnTo>
                  <a:lnTo>
                    <a:pt x="0" y="69"/>
                  </a:lnTo>
                  <a:lnTo>
                    <a:pt x="2" y="65"/>
                  </a:lnTo>
                  <a:lnTo>
                    <a:pt x="5" y="61"/>
                  </a:lnTo>
                  <a:lnTo>
                    <a:pt x="9" y="57"/>
                  </a:lnTo>
                  <a:lnTo>
                    <a:pt x="13" y="55"/>
                  </a:lnTo>
                  <a:lnTo>
                    <a:pt x="19" y="53"/>
                  </a:lnTo>
                  <a:lnTo>
                    <a:pt x="24" y="53"/>
                  </a:lnTo>
                  <a:lnTo>
                    <a:pt x="30" y="53"/>
                  </a:lnTo>
                  <a:lnTo>
                    <a:pt x="36" y="53"/>
                  </a:lnTo>
                  <a:lnTo>
                    <a:pt x="43" y="53"/>
                  </a:lnTo>
                  <a:lnTo>
                    <a:pt x="51" y="53"/>
                  </a:lnTo>
                  <a:lnTo>
                    <a:pt x="57" y="52"/>
                  </a:lnTo>
                  <a:lnTo>
                    <a:pt x="64" y="48"/>
                  </a:lnTo>
                  <a:lnTo>
                    <a:pt x="68" y="44"/>
                  </a:lnTo>
                  <a:lnTo>
                    <a:pt x="70" y="40"/>
                  </a:lnTo>
                  <a:lnTo>
                    <a:pt x="74" y="38"/>
                  </a:lnTo>
                  <a:lnTo>
                    <a:pt x="78" y="34"/>
                  </a:lnTo>
                  <a:lnTo>
                    <a:pt x="83" y="27"/>
                  </a:lnTo>
                  <a:lnTo>
                    <a:pt x="91" y="19"/>
                  </a:lnTo>
                  <a:lnTo>
                    <a:pt x="93" y="15"/>
                  </a:lnTo>
                  <a:lnTo>
                    <a:pt x="95" y="10"/>
                  </a:lnTo>
                  <a:lnTo>
                    <a:pt x="97" y="6"/>
                  </a:lnTo>
                  <a:lnTo>
                    <a:pt x="98" y="4"/>
                  </a:lnTo>
                  <a:lnTo>
                    <a:pt x="100" y="0"/>
                  </a:lnTo>
                  <a:lnTo>
                    <a:pt x="102"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25" name="Freeform 45"/>
            <p:cNvSpPr>
              <a:spLocks/>
            </p:cNvSpPr>
            <p:nvPr/>
          </p:nvSpPr>
          <p:spPr bwMode="auto">
            <a:xfrm>
              <a:off x="3805222" y="7058024"/>
              <a:ext cx="77787" cy="68262"/>
            </a:xfrm>
            <a:custGeom>
              <a:avLst/>
              <a:gdLst>
                <a:gd name="T0" fmla="*/ 2147483647 w 99"/>
                <a:gd name="T1" fmla="*/ 0 h 86"/>
                <a:gd name="T2" fmla="*/ 2147483647 w 99"/>
                <a:gd name="T3" fmla="*/ 2147483647 h 86"/>
                <a:gd name="T4" fmla="*/ 2147483647 w 99"/>
                <a:gd name="T5" fmla="*/ 2147483647 h 86"/>
                <a:gd name="T6" fmla="*/ 2147483647 w 99"/>
                <a:gd name="T7" fmla="*/ 2147483647 h 86"/>
                <a:gd name="T8" fmla="*/ 2147483647 w 99"/>
                <a:gd name="T9" fmla="*/ 2147483647 h 86"/>
                <a:gd name="T10" fmla="*/ 2147483647 w 99"/>
                <a:gd name="T11" fmla="*/ 2147483647 h 86"/>
                <a:gd name="T12" fmla="*/ 2147483647 w 99"/>
                <a:gd name="T13" fmla="*/ 2147483647 h 86"/>
                <a:gd name="T14" fmla="*/ 2147483647 w 99"/>
                <a:gd name="T15" fmla="*/ 2147483647 h 86"/>
                <a:gd name="T16" fmla="*/ 2147483647 w 99"/>
                <a:gd name="T17" fmla="*/ 2147483647 h 86"/>
                <a:gd name="T18" fmla="*/ 2147483647 w 99"/>
                <a:gd name="T19" fmla="*/ 2147483647 h 86"/>
                <a:gd name="T20" fmla="*/ 2147483647 w 99"/>
                <a:gd name="T21" fmla="*/ 2147483647 h 86"/>
                <a:gd name="T22" fmla="*/ 2147483647 w 99"/>
                <a:gd name="T23" fmla="*/ 2147483647 h 86"/>
                <a:gd name="T24" fmla="*/ 2147483647 w 99"/>
                <a:gd name="T25" fmla="*/ 2147483647 h 86"/>
                <a:gd name="T26" fmla="*/ 2147483647 w 99"/>
                <a:gd name="T27" fmla="*/ 2147483647 h 86"/>
                <a:gd name="T28" fmla="*/ 2147483647 w 99"/>
                <a:gd name="T29" fmla="*/ 2147483647 h 86"/>
                <a:gd name="T30" fmla="*/ 2147483647 w 99"/>
                <a:gd name="T31" fmla="*/ 2147483647 h 86"/>
                <a:gd name="T32" fmla="*/ 2147483647 w 99"/>
                <a:gd name="T33" fmla="*/ 2147483647 h 86"/>
                <a:gd name="T34" fmla="*/ 2147483647 w 99"/>
                <a:gd name="T35" fmla="*/ 2147483647 h 86"/>
                <a:gd name="T36" fmla="*/ 2147483647 w 99"/>
                <a:gd name="T37" fmla="*/ 2147483647 h 86"/>
                <a:gd name="T38" fmla="*/ 2147483647 w 99"/>
                <a:gd name="T39" fmla="*/ 2147483647 h 86"/>
                <a:gd name="T40" fmla="*/ 2147483647 w 99"/>
                <a:gd name="T41" fmla="*/ 2147483647 h 86"/>
                <a:gd name="T42" fmla="*/ 2147483647 w 99"/>
                <a:gd name="T43" fmla="*/ 2147483647 h 86"/>
                <a:gd name="T44" fmla="*/ 2147483647 w 99"/>
                <a:gd name="T45" fmla="*/ 2147483647 h 86"/>
                <a:gd name="T46" fmla="*/ 2147483647 w 99"/>
                <a:gd name="T47" fmla="*/ 2147483647 h 86"/>
                <a:gd name="T48" fmla="*/ 2147483647 w 99"/>
                <a:gd name="T49" fmla="*/ 2147483647 h 86"/>
                <a:gd name="T50" fmla="*/ 2147483647 w 99"/>
                <a:gd name="T51" fmla="*/ 2147483647 h 86"/>
                <a:gd name="T52" fmla="*/ 2147483647 w 99"/>
                <a:gd name="T53" fmla="*/ 2147483647 h 86"/>
                <a:gd name="T54" fmla="*/ 0 w 99"/>
                <a:gd name="T55" fmla="*/ 2147483647 h 86"/>
                <a:gd name="T56" fmla="*/ 2147483647 w 99"/>
                <a:gd name="T57" fmla="*/ 2147483647 h 86"/>
                <a:gd name="T58" fmla="*/ 2147483647 w 99"/>
                <a:gd name="T59" fmla="*/ 2147483647 h 86"/>
                <a:gd name="T60" fmla="*/ 2147483647 w 99"/>
                <a:gd name="T61" fmla="*/ 2147483647 h 86"/>
                <a:gd name="T62" fmla="*/ 2147483647 w 99"/>
                <a:gd name="T63" fmla="*/ 2147483647 h 86"/>
                <a:gd name="T64" fmla="*/ 2147483647 w 99"/>
                <a:gd name="T65" fmla="*/ 2147483647 h 86"/>
                <a:gd name="T66" fmla="*/ 2147483647 w 99"/>
                <a:gd name="T67" fmla="*/ 2147483647 h 86"/>
                <a:gd name="T68" fmla="*/ 2147483647 w 99"/>
                <a:gd name="T69" fmla="*/ 2147483647 h 86"/>
                <a:gd name="T70" fmla="*/ 2147483647 w 99"/>
                <a:gd name="T71" fmla="*/ 2147483647 h 86"/>
                <a:gd name="T72" fmla="*/ 2147483647 w 99"/>
                <a:gd name="T73" fmla="*/ 2147483647 h 86"/>
                <a:gd name="T74" fmla="*/ 2147483647 w 99"/>
                <a:gd name="T75" fmla="*/ 2147483647 h 86"/>
                <a:gd name="T76" fmla="*/ 2147483647 w 99"/>
                <a:gd name="T77" fmla="*/ 2147483647 h 86"/>
                <a:gd name="T78" fmla="*/ 2147483647 w 99"/>
                <a:gd name="T79" fmla="*/ 2147483647 h 86"/>
                <a:gd name="T80" fmla="*/ 2147483647 w 99"/>
                <a:gd name="T81" fmla="*/ 2147483647 h 86"/>
                <a:gd name="T82" fmla="*/ 2147483647 w 99"/>
                <a:gd name="T83" fmla="*/ 2147483647 h 86"/>
                <a:gd name="T84" fmla="*/ 2147483647 w 99"/>
                <a:gd name="T85" fmla="*/ 2147483647 h 86"/>
                <a:gd name="T86" fmla="*/ 2147483647 w 99"/>
                <a:gd name="T87" fmla="*/ 2147483647 h 86"/>
                <a:gd name="T88" fmla="*/ 2147483647 w 99"/>
                <a:gd name="T89" fmla="*/ 2147483647 h 86"/>
                <a:gd name="T90" fmla="*/ 2147483647 w 99"/>
                <a:gd name="T91" fmla="*/ 2147483647 h 86"/>
                <a:gd name="T92" fmla="*/ 2147483647 w 99"/>
                <a:gd name="T93" fmla="*/ 2147483647 h 86"/>
                <a:gd name="T94" fmla="*/ 2147483647 w 99"/>
                <a:gd name="T95" fmla="*/ 2147483647 h 86"/>
                <a:gd name="T96" fmla="*/ 2147483647 w 99"/>
                <a:gd name="T97" fmla="*/ 2147483647 h 86"/>
                <a:gd name="T98" fmla="*/ 2147483647 w 99"/>
                <a:gd name="T99" fmla="*/ 2147483647 h 86"/>
                <a:gd name="T100" fmla="*/ 2147483647 w 99"/>
                <a:gd name="T101" fmla="*/ 2147483647 h 86"/>
                <a:gd name="T102" fmla="*/ 2147483647 w 99"/>
                <a:gd name="T103" fmla="*/ 2147483647 h 86"/>
                <a:gd name="T104" fmla="*/ 2147483647 w 99"/>
                <a:gd name="T105" fmla="*/ 2147483647 h 86"/>
                <a:gd name="T106" fmla="*/ 2147483647 w 99"/>
                <a:gd name="T107" fmla="*/ 2147483647 h 86"/>
                <a:gd name="T108" fmla="*/ 2147483647 w 99"/>
                <a:gd name="T109" fmla="*/ 2147483647 h 86"/>
                <a:gd name="T110" fmla="*/ 2147483647 w 99"/>
                <a:gd name="T111" fmla="*/ 2147483647 h 86"/>
                <a:gd name="T112" fmla="*/ 2147483647 w 99"/>
                <a:gd name="T113" fmla="*/ 0 h 86"/>
                <a:gd name="T114" fmla="*/ 2147483647 w 99"/>
                <a:gd name="T115" fmla="*/ 0 h 8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9"/>
                <a:gd name="T175" fmla="*/ 0 h 86"/>
                <a:gd name="T176" fmla="*/ 99 w 99"/>
                <a:gd name="T177" fmla="*/ 86 h 8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9" h="86">
                  <a:moveTo>
                    <a:pt x="99" y="0"/>
                  </a:moveTo>
                  <a:lnTo>
                    <a:pt x="99" y="2"/>
                  </a:lnTo>
                  <a:lnTo>
                    <a:pt x="97" y="8"/>
                  </a:lnTo>
                  <a:lnTo>
                    <a:pt x="94" y="12"/>
                  </a:lnTo>
                  <a:lnTo>
                    <a:pt x="92" y="15"/>
                  </a:lnTo>
                  <a:lnTo>
                    <a:pt x="90" y="21"/>
                  </a:lnTo>
                  <a:lnTo>
                    <a:pt x="88" y="27"/>
                  </a:lnTo>
                  <a:lnTo>
                    <a:pt x="84" y="32"/>
                  </a:lnTo>
                  <a:lnTo>
                    <a:pt x="80" y="38"/>
                  </a:lnTo>
                  <a:lnTo>
                    <a:pt x="76" y="44"/>
                  </a:lnTo>
                  <a:lnTo>
                    <a:pt x="75" y="50"/>
                  </a:lnTo>
                  <a:lnTo>
                    <a:pt x="71" y="55"/>
                  </a:lnTo>
                  <a:lnTo>
                    <a:pt x="67" y="61"/>
                  </a:lnTo>
                  <a:lnTo>
                    <a:pt x="63" y="67"/>
                  </a:lnTo>
                  <a:lnTo>
                    <a:pt x="59" y="70"/>
                  </a:lnTo>
                  <a:lnTo>
                    <a:pt x="56" y="74"/>
                  </a:lnTo>
                  <a:lnTo>
                    <a:pt x="50" y="78"/>
                  </a:lnTo>
                  <a:lnTo>
                    <a:pt x="46" y="80"/>
                  </a:lnTo>
                  <a:lnTo>
                    <a:pt x="42" y="82"/>
                  </a:lnTo>
                  <a:lnTo>
                    <a:pt x="38" y="82"/>
                  </a:lnTo>
                  <a:lnTo>
                    <a:pt x="33" y="84"/>
                  </a:lnTo>
                  <a:lnTo>
                    <a:pt x="31" y="84"/>
                  </a:lnTo>
                  <a:lnTo>
                    <a:pt x="27" y="86"/>
                  </a:lnTo>
                  <a:lnTo>
                    <a:pt x="19" y="86"/>
                  </a:lnTo>
                  <a:lnTo>
                    <a:pt x="14" y="84"/>
                  </a:lnTo>
                  <a:lnTo>
                    <a:pt x="8" y="82"/>
                  </a:lnTo>
                  <a:lnTo>
                    <a:pt x="4" y="82"/>
                  </a:lnTo>
                  <a:lnTo>
                    <a:pt x="0" y="74"/>
                  </a:lnTo>
                  <a:lnTo>
                    <a:pt x="2" y="67"/>
                  </a:lnTo>
                  <a:lnTo>
                    <a:pt x="4" y="65"/>
                  </a:lnTo>
                  <a:lnTo>
                    <a:pt x="6" y="63"/>
                  </a:lnTo>
                  <a:lnTo>
                    <a:pt x="10" y="61"/>
                  </a:lnTo>
                  <a:lnTo>
                    <a:pt x="14" y="61"/>
                  </a:lnTo>
                  <a:lnTo>
                    <a:pt x="16" y="61"/>
                  </a:lnTo>
                  <a:lnTo>
                    <a:pt x="19" y="61"/>
                  </a:lnTo>
                  <a:lnTo>
                    <a:pt x="23" y="61"/>
                  </a:lnTo>
                  <a:lnTo>
                    <a:pt x="27" y="63"/>
                  </a:lnTo>
                  <a:lnTo>
                    <a:pt x="33" y="61"/>
                  </a:lnTo>
                  <a:lnTo>
                    <a:pt x="38" y="61"/>
                  </a:lnTo>
                  <a:lnTo>
                    <a:pt x="40" y="59"/>
                  </a:lnTo>
                  <a:lnTo>
                    <a:pt x="44" y="59"/>
                  </a:lnTo>
                  <a:lnTo>
                    <a:pt x="48" y="57"/>
                  </a:lnTo>
                  <a:lnTo>
                    <a:pt x="52" y="55"/>
                  </a:lnTo>
                  <a:lnTo>
                    <a:pt x="56" y="51"/>
                  </a:lnTo>
                  <a:lnTo>
                    <a:pt x="59" y="48"/>
                  </a:lnTo>
                  <a:lnTo>
                    <a:pt x="63" y="44"/>
                  </a:lnTo>
                  <a:lnTo>
                    <a:pt x="69" y="40"/>
                  </a:lnTo>
                  <a:lnTo>
                    <a:pt x="71" y="34"/>
                  </a:lnTo>
                  <a:lnTo>
                    <a:pt x="76" y="31"/>
                  </a:lnTo>
                  <a:lnTo>
                    <a:pt x="80" y="27"/>
                  </a:lnTo>
                  <a:lnTo>
                    <a:pt x="84" y="21"/>
                  </a:lnTo>
                  <a:lnTo>
                    <a:pt x="86" y="17"/>
                  </a:lnTo>
                  <a:lnTo>
                    <a:pt x="90" y="13"/>
                  </a:lnTo>
                  <a:lnTo>
                    <a:pt x="92" y="10"/>
                  </a:lnTo>
                  <a:lnTo>
                    <a:pt x="95" y="6"/>
                  </a:lnTo>
                  <a:lnTo>
                    <a:pt x="99" y="2"/>
                  </a:lnTo>
                  <a:lnTo>
                    <a:pt x="99"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26" name="Freeform 46"/>
            <p:cNvSpPr>
              <a:spLocks/>
            </p:cNvSpPr>
            <p:nvPr/>
          </p:nvSpPr>
          <p:spPr bwMode="auto">
            <a:xfrm>
              <a:off x="3860784" y="7110412"/>
              <a:ext cx="84137" cy="61912"/>
            </a:xfrm>
            <a:custGeom>
              <a:avLst/>
              <a:gdLst>
                <a:gd name="T0" fmla="*/ 2147483647 w 106"/>
                <a:gd name="T1" fmla="*/ 0 h 78"/>
                <a:gd name="T2" fmla="*/ 2147483647 w 106"/>
                <a:gd name="T3" fmla="*/ 2147483647 h 78"/>
                <a:gd name="T4" fmla="*/ 2147483647 w 106"/>
                <a:gd name="T5" fmla="*/ 2147483647 h 78"/>
                <a:gd name="T6" fmla="*/ 2147483647 w 106"/>
                <a:gd name="T7" fmla="*/ 2147483647 h 78"/>
                <a:gd name="T8" fmla="*/ 2147483647 w 106"/>
                <a:gd name="T9" fmla="*/ 2147483647 h 78"/>
                <a:gd name="T10" fmla="*/ 2147483647 w 106"/>
                <a:gd name="T11" fmla="*/ 2147483647 h 78"/>
                <a:gd name="T12" fmla="*/ 2147483647 w 106"/>
                <a:gd name="T13" fmla="*/ 2147483647 h 78"/>
                <a:gd name="T14" fmla="*/ 2147483647 w 106"/>
                <a:gd name="T15" fmla="*/ 2147483647 h 78"/>
                <a:gd name="T16" fmla="*/ 2147483647 w 106"/>
                <a:gd name="T17" fmla="*/ 2147483647 h 78"/>
                <a:gd name="T18" fmla="*/ 2147483647 w 106"/>
                <a:gd name="T19" fmla="*/ 2147483647 h 78"/>
                <a:gd name="T20" fmla="*/ 2147483647 w 106"/>
                <a:gd name="T21" fmla="*/ 2147483647 h 78"/>
                <a:gd name="T22" fmla="*/ 2147483647 w 106"/>
                <a:gd name="T23" fmla="*/ 2147483647 h 78"/>
                <a:gd name="T24" fmla="*/ 2147483647 w 106"/>
                <a:gd name="T25" fmla="*/ 2147483647 h 78"/>
                <a:gd name="T26" fmla="*/ 2147483647 w 106"/>
                <a:gd name="T27" fmla="*/ 2147483647 h 78"/>
                <a:gd name="T28" fmla="*/ 2147483647 w 106"/>
                <a:gd name="T29" fmla="*/ 2147483647 h 78"/>
                <a:gd name="T30" fmla="*/ 2147483647 w 106"/>
                <a:gd name="T31" fmla="*/ 2147483647 h 78"/>
                <a:gd name="T32" fmla="*/ 0 w 106"/>
                <a:gd name="T33" fmla="*/ 2147483647 h 78"/>
                <a:gd name="T34" fmla="*/ 2147483647 w 106"/>
                <a:gd name="T35" fmla="*/ 2147483647 h 78"/>
                <a:gd name="T36" fmla="*/ 2147483647 w 106"/>
                <a:gd name="T37" fmla="*/ 2147483647 h 78"/>
                <a:gd name="T38" fmla="*/ 2147483647 w 106"/>
                <a:gd name="T39" fmla="*/ 2147483647 h 78"/>
                <a:gd name="T40" fmla="*/ 2147483647 w 106"/>
                <a:gd name="T41" fmla="*/ 2147483647 h 78"/>
                <a:gd name="T42" fmla="*/ 2147483647 w 106"/>
                <a:gd name="T43" fmla="*/ 2147483647 h 78"/>
                <a:gd name="T44" fmla="*/ 2147483647 w 106"/>
                <a:gd name="T45" fmla="*/ 2147483647 h 78"/>
                <a:gd name="T46" fmla="*/ 2147483647 w 106"/>
                <a:gd name="T47" fmla="*/ 2147483647 h 78"/>
                <a:gd name="T48" fmla="*/ 2147483647 w 106"/>
                <a:gd name="T49" fmla="*/ 2147483647 h 78"/>
                <a:gd name="T50" fmla="*/ 2147483647 w 106"/>
                <a:gd name="T51" fmla="*/ 2147483647 h 78"/>
                <a:gd name="T52" fmla="*/ 2147483647 w 106"/>
                <a:gd name="T53" fmla="*/ 2147483647 h 78"/>
                <a:gd name="T54" fmla="*/ 2147483647 w 106"/>
                <a:gd name="T55" fmla="*/ 2147483647 h 78"/>
                <a:gd name="T56" fmla="*/ 2147483647 w 106"/>
                <a:gd name="T57" fmla="*/ 2147483647 h 78"/>
                <a:gd name="T58" fmla="*/ 2147483647 w 106"/>
                <a:gd name="T59" fmla="*/ 2147483647 h 78"/>
                <a:gd name="T60" fmla="*/ 2147483647 w 106"/>
                <a:gd name="T61" fmla="*/ 0 h 78"/>
                <a:gd name="T62" fmla="*/ 2147483647 w 106"/>
                <a:gd name="T63" fmla="*/ 0 h 7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6"/>
                <a:gd name="T97" fmla="*/ 0 h 78"/>
                <a:gd name="T98" fmla="*/ 106 w 106"/>
                <a:gd name="T99" fmla="*/ 78 h 7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6" h="78">
                  <a:moveTo>
                    <a:pt x="104" y="0"/>
                  </a:moveTo>
                  <a:lnTo>
                    <a:pt x="104" y="0"/>
                  </a:lnTo>
                  <a:lnTo>
                    <a:pt x="106" y="5"/>
                  </a:lnTo>
                  <a:lnTo>
                    <a:pt x="106" y="9"/>
                  </a:lnTo>
                  <a:lnTo>
                    <a:pt x="106" y="13"/>
                  </a:lnTo>
                  <a:lnTo>
                    <a:pt x="106" y="17"/>
                  </a:lnTo>
                  <a:lnTo>
                    <a:pt x="106" y="22"/>
                  </a:lnTo>
                  <a:lnTo>
                    <a:pt x="106" y="26"/>
                  </a:lnTo>
                  <a:lnTo>
                    <a:pt x="106" y="32"/>
                  </a:lnTo>
                  <a:lnTo>
                    <a:pt x="104" y="36"/>
                  </a:lnTo>
                  <a:lnTo>
                    <a:pt x="104" y="42"/>
                  </a:lnTo>
                  <a:lnTo>
                    <a:pt x="102" y="47"/>
                  </a:lnTo>
                  <a:lnTo>
                    <a:pt x="100" y="53"/>
                  </a:lnTo>
                  <a:lnTo>
                    <a:pt x="99" y="57"/>
                  </a:lnTo>
                  <a:lnTo>
                    <a:pt x="95" y="62"/>
                  </a:lnTo>
                  <a:lnTo>
                    <a:pt x="89" y="64"/>
                  </a:lnTo>
                  <a:lnTo>
                    <a:pt x="85" y="68"/>
                  </a:lnTo>
                  <a:lnTo>
                    <a:pt x="80" y="70"/>
                  </a:lnTo>
                  <a:lnTo>
                    <a:pt x="74" y="74"/>
                  </a:lnTo>
                  <a:lnTo>
                    <a:pt x="68" y="76"/>
                  </a:lnTo>
                  <a:lnTo>
                    <a:pt x="62" y="76"/>
                  </a:lnTo>
                  <a:lnTo>
                    <a:pt x="57" y="78"/>
                  </a:lnTo>
                  <a:lnTo>
                    <a:pt x="51" y="78"/>
                  </a:lnTo>
                  <a:lnTo>
                    <a:pt x="43" y="78"/>
                  </a:lnTo>
                  <a:lnTo>
                    <a:pt x="38" y="78"/>
                  </a:lnTo>
                  <a:lnTo>
                    <a:pt x="32" y="78"/>
                  </a:lnTo>
                  <a:lnTo>
                    <a:pt x="26" y="78"/>
                  </a:lnTo>
                  <a:lnTo>
                    <a:pt x="21" y="78"/>
                  </a:lnTo>
                  <a:lnTo>
                    <a:pt x="17" y="76"/>
                  </a:lnTo>
                  <a:lnTo>
                    <a:pt x="11" y="76"/>
                  </a:lnTo>
                  <a:lnTo>
                    <a:pt x="9" y="76"/>
                  </a:lnTo>
                  <a:lnTo>
                    <a:pt x="4" y="70"/>
                  </a:lnTo>
                  <a:lnTo>
                    <a:pt x="0" y="66"/>
                  </a:lnTo>
                  <a:lnTo>
                    <a:pt x="0" y="62"/>
                  </a:lnTo>
                  <a:lnTo>
                    <a:pt x="2" y="59"/>
                  </a:lnTo>
                  <a:lnTo>
                    <a:pt x="4" y="55"/>
                  </a:lnTo>
                  <a:lnTo>
                    <a:pt x="9" y="51"/>
                  </a:lnTo>
                  <a:lnTo>
                    <a:pt x="15" y="49"/>
                  </a:lnTo>
                  <a:lnTo>
                    <a:pt x="21" y="49"/>
                  </a:lnTo>
                  <a:lnTo>
                    <a:pt x="28" y="49"/>
                  </a:lnTo>
                  <a:lnTo>
                    <a:pt x="36" y="51"/>
                  </a:lnTo>
                  <a:lnTo>
                    <a:pt x="40" y="51"/>
                  </a:lnTo>
                  <a:lnTo>
                    <a:pt x="43" y="53"/>
                  </a:lnTo>
                  <a:lnTo>
                    <a:pt x="47" y="53"/>
                  </a:lnTo>
                  <a:lnTo>
                    <a:pt x="51" y="53"/>
                  </a:lnTo>
                  <a:lnTo>
                    <a:pt x="59" y="55"/>
                  </a:lnTo>
                  <a:lnTo>
                    <a:pt x="66" y="55"/>
                  </a:lnTo>
                  <a:lnTo>
                    <a:pt x="74" y="53"/>
                  </a:lnTo>
                  <a:lnTo>
                    <a:pt x="81" y="49"/>
                  </a:lnTo>
                  <a:lnTo>
                    <a:pt x="83" y="45"/>
                  </a:lnTo>
                  <a:lnTo>
                    <a:pt x="87" y="43"/>
                  </a:lnTo>
                  <a:lnTo>
                    <a:pt x="89" y="40"/>
                  </a:lnTo>
                  <a:lnTo>
                    <a:pt x="91" y="36"/>
                  </a:lnTo>
                  <a:lnTo>
                    <a:pt x="93" y="32"/>
                  </a:lnTo>
                  <a:lnTo>
                    <a:pt x="95" y="26"/>
                  </a:lnTo>
                  <a:lnTo>
                    <a:pt x="97" y="22"/>
                  </a:lnTo>
                  <a:lnTo>
                    <a:pt x="99" y="19"/>
                  </a:lnTo>
                  <a:lnTo>
                    <a:pt x="99" y="15"/>
                  </a:lnTo>
                  <a:lnTo>
                    <a:pt x="100" y="11"/>
                  </a:lnTo>
                  <a:lnTo>
                    <a:pt x="100" y="7"/>
                  </a:lnTo>
                  <a:lnTo>
                    <a:pt x="102" y="5"/>
                  </a:lnTo>
                  <a:lnTo>
                    <a:pt x="104"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27" name="Freeform 47"/>
            <p:cNvSpPr>
              <a:spLocks/>
            </p:cNvSpPr>
            <p:nvPr/>
          </p:nvSpPr>
          <p:spPr bwMode="auto">
            <a:xfrm>
              <a:off x="3651234" y="6561137"/>
              <a:ext cx="339725" cy="515937"/>
            </a:xfrm>
            <a:custGeom>
              <a:avLst/>
              <a:gdLst>
                <a:gd name="T0" fmla="*/ 2147483647 w 427"/>
                <a:gd name="T1" fmla="*/ 2147483647 h 651"/>
                <a:gd name="T2" fmla="*/ 2147483647 w 427"/>
                <a:gd name="T3" fmla="*/ 2147483647 h 651"/>
                <a:gd name="T4" fmla="*/ 2147483647 w 427"/>
                <a:gd name="T5" fmla="*/ 2147483647 h 651"/>
                <a:gd name="T6" fmla="*/ 2147483647 w 427"/>
                <a:gd name="T7" fmla="*/ 2147483647 h 651"/>
                <a:gd name="T8" fmla="*/ 2147483647 w 427"/>
                <a:gd name="T9" fmla="*/ 2147483647 h 651"/>
                <a:gd name="T10" fmla="*/ 2147483647 w 427"/>
                <a:gd name="T11" fmla="*/ 2147483647 h 651"/>
                <a:gd name="T12" fmla="*/ 2147483647 w 427"/>
                <a:gd name="T13" fmla="*/ 2147483647 h 651"/>
                <a:gd name="T14" fmla="*/ 2147483647 w 427"/>
                <a:gd name="T15" fmla="*/ 2147483647 h 651"/>
                <a:gd name="T16" fmla="*/ 2147483647 w 427"/>
                <a:gd name="T17" fmla="*/ 2147483647 h 651"/>
                <a:gd name="T18" fmla="*/ 2147483647 w 427"/>
                <a:gd name="T19" fmla="*/ 2147483647 h 651"/>
                <a:gd name="T20" fmla="*/ 2147483647 w 427"/>
                <a:gd name="T21" fmla="*/ 2147483647 h 651"/>
                <a:gd name="T22" fmla="*/ 2147483647 w 427"/>
                <a:gd name="T23" fmla="*/ 2147483647 h 651"/>
                <a:gd name="T24" fmla="*/ 2147483647 w 427"/>
                <a:gd name="T25" fmla="*/ 2147483647 h 651"/>
                <a:gd name="T26" fmla="*/ 2147483647 w 427"/>
                <a:gd name="T27" fmla="*/ 2147483647 h 651"/>
                <a:gd name="T28" fmla="*/ 0 w 427"/>
                <a:gd name="T29" fmla="*/ 2147483647 h 651"/>
                <a:gd name="T30" fmla="*/ 2147483647 w 427"/>
                <a:gd name="T31" fmla="*/ 2147483647 h 651"/>
                <a:gd name="T32" fmla="*/ 2147483647 w 427"/>
                <a:gd name="T33" fmla="*/ 2147483647 h 651"/>
                <a:gd name="T34" fmla="*/ 2147483647 w 427"/>
                <a:gd name="T35" fmla="*/ 2147483647 h 651"/>
                <a:gd name="T36" fmla="*/ 2147483647 w 427"/>
                <a:gd name="T37" fmla="*/ 2147483647 h 651"/>
                <a:gd name="T38" fmla="*/ 2147483647 w 427"/>
                <a:gd name="T39" fmla="*/ 2147483647 h 651"/>
                <a:gd name="T40" fmla="*/ 2147483647 w 427"/>
                <a:gd name="T41" fmla="*/ 2147483647 h 651"/>
                <a:gd name="T42" fmla="*/ 2147483647 w 427"/>
                <a:gd name="T43" fmla="*/ 2147483647 h 651"/>
                <a:gd name="T44" fmla="*/ 2147483647 w 427"/>
                <a:gd name="T45" fmla="*/ 2147483647 h 651"/>
                <a:gd name="T46" fmla="*/ 2147483647 w 427"/>
                <a:gd name="T47" fmla="*/ 2147483647 h 651"/>
                <a:gd name="T48" fmla="*/ 2147483647 w 427"/>
                <a:gd name="T49" fmla="*/ 2147483647 h 651"/>
                <a:gd name="T50" fmla="*/ 2147483647 w 427"/>
                <a:gd name="T51" fmla="*/ 2147483647 h 651"/>
                <a:gd name="T52" fmla="*/ 2147483647 w 427"/>
                <a:gd name="T53" fmla="*/ 2147483647 h 651"/>
                <a:gd name="T54" fmla="*/ 2147483647 w 427"/>
                <a:gd name="T55" fmla="*/ 2147483647 h 651"/>
                <a:gd name="T56" fmla="*/ 2147483647 w 427"/>
                <a:gd name="T57" fmla="*/ 2147483647 h 651"/>
                <a:gd name="T58" fmla="*/ 2147483647 w 427"/>
                <a:gd name="T59" fmla="*/ 2147483647 h 651"/>
                <a:gd name="T60" fmla="*/ 2147483647 w 427"/>
                <a:gd name="T61" fmla="*/ 2147483647 h 651"/>
                <a:gd name="T62" fmla="*/ 2147483647 w 427"/>
                <a:gd name="T63" fmla="*/ 2147483647 h 651"/>
                <a:gd name="T64" fmla="*/ 2147483647 w 427"/>
                <a:gd name="T65" fmla="*/ 2147483647 h 651"/>
                <a:gd name="T66" fmla="*/ 2147483647 w 427"/>
                <a:gd name="T67" fmla="*/ 2147483647 h 651"/>
                <a:gd name="T68" fmla="*/ 2147483647 w 427"/>
                <a:gd name="T69" fmla="*/ 2147483647 h 651"/>
                <a:gd name="T70" fmla="*/ 2147483647 w 427"/>
                <a:gd name="T71" fmla="*/ 2147483647 h 651"/>
                <a:gd name="T72" fmla="*/ 2147483647 w 427"/>
                <a:gd name="T73" fmla="*/ 2147483647 h 651"/>
                <a:gd name="T74" fmla="*/ 2147483647 w 427"/>
                <a:gd name="T75" fmla="*/ 2147483647 h 651"/>
                <a:gd name="T76" fmla="*/ 2147483647 w 427"/>
                <a:gd name="T77" fmla="*/ 2147483647 h 651"/>
                <a:gd name="T78" fmla="*/ 2147483647 w 427"/>
                <a:gd name="T79" fmla="*/ 2147483647 h 651"/>
                <a:gd name="T80" fmla="*/ 2147483647 w 427"/>
                <a:gd name="T81" fmla="*/ 2147483647 h 651"/>
                <a:gd name="T82" fmla="*/ 2147483647 w 427"/>
                <a:gd name="T83" fmla="*/ 2147483647 h 651"/>
                <a:gd name="T84" fmla="*/ 2147483647 w 427"/>
                <a:gd name="T85" fmla="*/ 2147483647 h 651"/>
                <a:gd name="T86" fmla="*/ 2147483647 w 427"/>
                <a:gd name="T87" fmla="*/ 2147483647 h 651"/>
                <a:gd name="T88" fmla="*/ 2147483647 w 427"/>
                <a:gd name="T89" fmla="*/ 2147483647 h 651"/>
                <a:gd name="T90" fmla="*/ 2147483647 w 427"/>
                <a:gd name="T91" fmla="*/ 2147483647 h 651"/>
                <a:gd name="T92" fmla="*/ 2147483647 w 427"/>
                <a:gd name="T93" fmla="*/ 2147483647 h 651"/>
                <a:gd name="T94" fmla="*/ 2147483647 w 427"/>
                <a:gd name="T95" fmla="*/ 2147483647 h 651"/>
                <a:gd name="T96" fmla="*/ 2147483647 w 427"/>
                <a:gd name="T97" fmla="*/ 2147483647 h 651"/>
                <a:gd name="T98" fmla="*/ 2147483647 w 427"/>
                <a:gd name="T99" fmla="*/ 2147483647 h 651"/>
                <a:gd name="T100" fmla="*/ 2147483647 w 427"/>
                <a:gd name="T101" fmla="*/ 2147483647 h 651"/>
                <a:gd name="T102" fmla="*/ 2147483647 w 427"/>
                <a:gd name="T103" fmla="*/ 2147483647 h 651"/>
                <a:gd name="T104" fmla="*/ 2147483647 w 427"/>
                <a:gd name="T105" fmla="*/ 2147483647 h 651"/>
                <a:gd name="T106" fmla="*/ 2147483647 w 427"/>
                <a:gd name="T107" fmla="*/ 2147483647 h 651"/>
                <a:gd name="T108" fmla="*/ 2147483647 w 427"/>
                <a:gd name="T109" fmla="*/ 2147483647 h 651"/>
                <a:gd name="T110" fmla="*/ 2147483647 w 427"/>
                <a:gd name="T111" fmla="*/ 2147483647 h 651"/>
                <a:gd name="T112" fmla="*/ 2147483647 w 427"/>
                <a:gd name="T113" fmla="*/ 2147483647 h 651"/>
                <a:gd name="T114" fmla="*/ 2147483647 w 427"/>
                <a:gd name="T115" fmla="*/ 2147483647 h 651"/>
                <a:gd name="T116" fmla="*/ 2147483647 w 427"/>
                <a:gd name="T117" fmla="*/ 2147483647 h 651"/>
                <a:gd name="T118" fmla="*/ 2147483647 w 427"/>
                <a:gd name="T119" fmla="*/ 0 h 65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27"/>
                <a:gd name="T181" fmla="*/ 0 h 651"/>
                <a:gd name="T182" fmla="*/ 427 w 427"/>
                <a:gd name="T183" fmla="*/ 651 h 65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27" h="651">
                  <a:moveTo>
                    <a:pt x="351" y="0"/>
                  </a:moveTo>
                  <a:lnTo>
                    <a:pt x="349" y="2"/>
                  </a:lnTo>
                  <a:lnTo>
                    <a:pt x="344" y="6"/>
                  </a:lnTo>
                  <a:lnTo>
                    <a:pt x="340" y="8"/>
                  </a:lnTo>
                  <a:lnTo>
                    <a:pt x="336" y="12"/>
                  </a:lnTo>
                  <a:lnTo>
                    <a:pt x="330" y="16"/>
                  </a:lnTo>
                  <a:lnTo>
                    <a:pt x="325" y="21"/>
                  </a:lnTo>
                  <a:lnTo>
                    <a:pt x="319" y="25"/>
                  </a:lnTo>
                  <a:lnTo>
                    <a:pt x="311" y="31"/>
                  </a:lnTo>
                  <a:lnTo>
                    <a:pt x="304" y="37"/>
                  </a:lnTo>
                  <a:lnTo>
                    <a:pt x="296" y="42"/>
                  </a:lnTo>
                  <a:lnTo>
                    <a:pt x="292" y="46"/>
                  </a:lnTo>
                  <a:lnTo>
                    <a:pt x="288" y="50"/>
                  </a:lnTo>
                  <a:lnTo>
                    <a:pt x="285" y="52"/>
                  </a:lnTo>
                  <a:lnTo>
                    <a:pt x="279" y="56"/>
                  </a:lnTo>
                  <a:lnTo>
                    <a:pt x="275" y="59"/>
                  </a:lnTo>
                  <a:lnTo>
                    <a:pt x="269" y="63"/>
                  </a:lnTo>
                  <a:lnTo>
                    <a:pt x="266" y="67"/>
                  </a:lnTo>
                  <a:lnTo>
                    <a:pt x="262" y="71"/>
                  </a:lnTo>
                  <a:lnTo>
                    <a:pt x="256" y="75"/>
                  </a:lnTo>
                  <a:lnTo>
                    <a:pt x="252" y="76"/>
                  </a:lnTo>
                  <a:lnTo>
                    <a:pt x="247" y="80"/>
                  </a:lnTo>
                  <a:lnTo>
                    <a:pt x="241" y="86"/>
                  </a:lnTo>
                  <a:lnTo>
                    <a:pt x="237" y="88"/>
                  </a:lnTo>
                  <a:lnTo>
                    <a:pt x="231" y="94"/>
                  </a:lnTo>
                  <a:lnTo>
                    <a:pt x="226" y="97"/>
                  </a:lnTo>
                  <a:lnTo>
                    <a:pt x="222" y="101"/>
                  </a:lnTo>
                  <a:lnTo>
                    <a:pt x="216" y="105"/>
                  </a:lnTo>
                  <a:lnTo>
                    <a:pt x="212" y="109"/>
                  </a:lnTo>
                  <a:lnTo>
                    <a:pt x="207" y="113"/>
                  </a:lnTo>
                  <a:lnTo>
                    <a:pt x="201" y="116"/>
                  </a:lnTo>
                  <a:lnTo>
                    <a:pt x="195" y="120"/>
                  </a:lnTo>
                  <a:lnTo>
                    <a:pt x="192" y="124"/>
                  </a:lnTo>
                  <a:lnTo>
                    <a:pt x="186" y="128"/>
                  </a:lnTo>
                  <a:lnTo>
                    <a:pt x="180" y="134"/>
                  </a:lnTo>
                  <a:lnTo>
                    <a:pt x="174" y="137"/>
                  </a:lnTo>
                  <a:lnTo>
                    <a:pt x="171" y="139"/>
                  </a:lnTo>
                  <a:lnTo>
                    <a:pt x="165" y="143"/>
                  </a:lnTo>
                  <a:lnTo>
                    <a:pt x="159" y="149"/>
                  </a:lnTo>
                  <a:lnTo>
                    <a:pt x="155" y="153"/>
                  </a:lnTo>
                  <a:lnTo>
                    <a:pt x="150" y="154"/>
                  </a:lnTo>
                  <a:lnTo>
                    <a:pt x="144" y="158"/>
                  </a:lnTo>
                  <a:lnTo>
                    <a:pt x="140" y="164"/>
                  </a:lnTo>
                  <a:lnTo>
                    <a:pt x="135" y="166"/>
                  </a:lnTo>
                  <a:lnTo>
                    <a:pt x="131" y="170"/>
                  </a:lnTo>
                  <a:lnTo>
                    <a:pt x="125" y="173"/>
                  </a:lnTo>
                  <a:lnTo>
                    <a:pt x="121" y="177"/>
                  </a:lnTo>
                  <a:lnTo>
                    <a:pt x="117" y="181"/>
                  </a:lnTo>
                  <a:lnTo>
                    <a:pt x="112" y="183"/>
                  </a:lnTo>
                  <a:lnTo>
                    <a:pt x="108" y="187"/>
                  </a:lnTo>
                  <a:lnTo>
                    <a:pt x="104" y="191"/>
                  </a:lnTo>
                  <a:lnTo>
                    <a:pt x="98" y="192"/>
                  </a:lnTo>
                  <a:lnTo>
                    <a:pt x="95" y="196"/>
                  </a:lnTo>
                  <a:lnTo>
                    <a:pt x="91" y="198"/>
                  </a:lnTo>
                  <a:lnTo>
                    <a:pt x="85" y="202"/>
                  </a:lnTo>
                  <a:lnTo>
                    <a:pt x="81" y="204"/>
                  </a:lnTo>
                  <a:lnTo>
                    <a:pt x="78" y="208"/>
                  </a:lnTo>
                  <a:lnTo>
                    <a:pt x="74" y="210"/>
                  </a:lnTo>
                  <a:lnTo>
                    <a:pt x="70" y="213"/>
                  </a:lnTo>
                  <a:lnTo>
                    <a:pt x="66" y="215"/>
                  </a:lnTo>
                  <a:lnTo>
                    <a:pt x="62" y="217"/>
                  </a:lnTo>
                  <a:lnTo>
                    <a:pt x="59" y="219"/>
                  </a:lnTo>
                  <a:lnTo>
                    <a:pt x="55" y="221"/>
                  </a:lnTo>
                  <a:lnTo>
                    <a:pt x="49" y="225"/>
                  </a:lnTo>
                  <a:lnTo>
                    <a:pt x="43" y="231"/>
                  </a:lnTo>
                  <a:lnTo>
                    <a:pt x="36" y="234"/>
                  </a:lnTo>
                  <a:lnTo>
                    <a:pt x="32" y="238"/>
                  </a:lnTo>
                  <a:lnTo>
                    <a:pt x="26" y="242"/>
                  </a:lnTo>
                  <a:lnTo>
                    <a:pt x="22" y="246"/>
                  </a:lnTo>
                  <a:lnTo>
                    <a:pt x="17" y="248"/>
                  </a:lnTo>
                  <a:lnTo>
                    <a:pt x="13" y="251"/>
                  </a:lnTo>
                  <a:lnTo>
                    <a:pt x="11" y="255"/>
                  </a:lnTo>
                  <a:lnTo>
                    <a:pt x="7" y="259"/>
                  </a:lnTo>
                  <a:lnTo>
                    <a:pt x="3" y="265"/>
                  </a:lnTo>
                  <a:lnTo>
                    <a:pt x="0" y="270"/>
                  </a:lnTo>
                  <a:lnTo>
                    <a:pt x="0" y="278"/>
                  </a:lnTo>
                  <a:lnTo>
                    <a:pt x="0" y="286"/>
                  </a:lnTo>
                  <a:lnTo>
                    <a:pt x="0" y="289"/>
                  </a:lnTo>
                  <a:lnTo>
                    <a:pt x="2" y="293"/>
                  </a:lnTo>
                  <a:lnTo>
                    <a:pt x="3" y="297"/>
                  </a:lnTo>
                  <a:lnTo>
                    <a:pt x="5" y="301"/>
                  </a:lnTo>
                  <a:lnTo>
                    <a:pt x="7" y="305"/>
                  </a:lnTo>
                  <a:lnTo>
                    <a:pt x="11" y="310"/>
                  </a:lnTo>
                  <a:lnTo>
                    <a:pt x="17" y="316"/>
                  </a:lnTo>
                  <a:lnTo>
                    <a:pt x="21" y="322"/>
                  </a:lnTo>
                  <a:lnTo>
                    <a:pt x="24" y="328"/>
                  </a:lnTo>
                  <a:lnTo>
                    <a:pt x="30" y="333"/>
                  </a:lnTo>
                  <a:lnTo>
                    <a:pt x="34" y="339"/>
                  </a:lnTo>
                  <a:lnTo>
                    <a:pt x="41" y="347"/>
                  </a:lnTo>
                  <a:lnTo>
                    <a:pt x="47" y="352"/>
                  </a:lnTo>
                  <a:lnTo>
                    <a:pt x="53" y="360"/>
                  </a:lnTo>
                  <a:lnTo>
                    <a:pt x="60" y="367"/>
                  </a:lnTo>
                  <a:lnTo>
                    <a:pt x="68" y="375"/>
                  </a:lnTo>
                  <a:lnTo>
                    <a:pt x="76" y="383"/>
                  </a:lnTo>
                  <a:lnTo>
                    <a:pt x="83" y="390"/>
                  </a:lnTo>
                  <a:lnTo>
                    <a:pt x="87" y="394"/>
                  </a:lnTo>
                  <a:lnTo>
                    <a:pt x="91" y="398"/>
                  </a:lnTo>
                  <a:lnTo>
                    <a:pt x="97" y="402"/>
                  </a:lnTo>
                  <a:lnTo>
                    <a:pt x="100" y="405"/>
                  </a:lnTo>
                  <a:lnTo>
                    <a:pt x="104" y="409"/>
                  </a:lnTo>
                  <a:lnTo>
                    <a:pt x="108" y="413"/>
                  </a:lnTo>
                  <a:lnTo>
                    <a:pt x="114" y="417"/>
                  </a:lnTo>
                  <a:lnTo>
                    <a:pt x="117" y="421"/>
                  </a:lnTo>
                  <a:lnTo>
                    <a:pt x="121" y="426"/>
                  </a:lnTo>
                  <a:lnTo>
                    <a:pt x="127" y="430"/>
                  </a:lnTo>
                  <a:lnTo>
                    <a:pt x="131" y="434"/>
                  </a:lnTo>
                  <a:lnTo>
                    <a:pt x="136" y="438"/>
                  </a:lnTo>
                  <a:lnTo>
                    <a:pt x="140" y="442"/>
                  </a:lnTo>
                  <a:lnTo>
                    <a:pt x="144" y="447"/>
                  </a:lnTo>
                  <a:lnTo>
                    <a:pt x="150" y="451"/>
                  </a:lnTo>
                  <a:lnTo>
                    <a:pt x="154" y="455"/>
                  </a:lnTo>
                  <a:lnTo>
                    <a:pt x="157" y="459"/>
                  </a:lnTo>
                  <a:lnTo>
                    <a:pt x="163" y="463"/>
                  </a:lnTo>
                  <a:lnTo>
                    <a:pt x="169" y="468"/>
                  </a:lnTo>
                  <a:lnTo>
                    <a:pt x="173" y="472"/>
                  </a:lnTo>
                  <a:lnTo>
                    <a:pt x="178" y="476"/>
                  </a:lnTo>
                  <a:lnTo>
                    <a:pt x="182" y="480"/>
                  </a:lnTo>
                  <a:lnTo>
                    <a:pt x="186" y="483"/>
                  </a:lnTo>
                  <a:lnTo>
                    <a:pt x="192" y="487"/>
                  </a:lnTo>
                  <a:lnTo>
                    <a:pt x="195" y="491"/>
                  </a:lnTo>
                  <a:lnTo>
                    <a:pt x="201" y="495"/>
                  </a:lnTo>
                  <a:lnTo>
                    <a:pt x="207" y="499"/>
                  </a:lnTo>
                  <a:lnTo>
                    <a:pt x="211" y="504"/>
                  </a:lnTo>
                  <a:lnTo>
                    <a:pt x="214" y="508"/>
                  </a:lnTo>
                  <a:lnTo>
                    <a:pt x="220" y="510"/>
                  </a:lnTo>
                  <a:lnTo>
                    <a:pt x="224" y="514"/>
                  </a:lnTo>
                  <a:lnTo>
                    <a:pt x="230" y="518"/>
                  </a:lnTo>
                  <a:lnTo>
                    <a:pt x="233" y="522"/>
                  </a:lnTo>
                  <a:lnTo>
                    <a:pt x="239" y="525"/>
                  </a:lnTo>
                  <a:lnTo>
                    <a:pt x="243" y="529"/>
                  </a:lnTo>
                  <a:lnTo>
                    <a:pt x="249" y="533"/>
                  </a:lnTo>
                  <a:lnTo>
                    <a:pt x="252" y="537"/>
                  </a:lnTo>
                  <a:lnTo>
                    <a:pt x="256" y="541"/>
                  </a:lnTo>
                  <a:lnTo>
                    <a:pt x="262" y="542"/>
                  </a:lnTo>
                  <a:lnTo>
                    <a:pt x="266" y="546"/>
                  </a:lnTo>
                  <a:lnTo>
                    <a:pt x="269" y="550"/>
                  </a:lnTo>
                  <a:lnTo>
                    <a:pt x="273" y="554"/>
                  </a:lnTo>
                  <a:lnTo>
                    <a:pt x="279" y="558"/>
                  </a:lnTo>
                  <a:lnTo>
                    <a:pt x="283" y="560"/>
                  </a:lnTo>
                  <a:lnTo>
                    <a:pt x="287" y="563"/>
                  </a:lnTo>
                  <a:lnTo>
                    <a:pt x="290" y="565"/>
                  </a:lnTo>
                  <a:lnTo>
                    <a:pt x="294" y="569"/>
                  </a:lnTo>
                  <a:lnTo>
                    <a:pt x="298" y="571"/>
                  </a:lnTo>
                  <a:lnTo>
                    <a:pt x="302" y="575"/>
                  </a:lnTo>
                  <a:lnTo>
                    <a:pt x="307" y="577"/>
                  </a:lnTo>
                  <a:lnTo>
                    <a:pt x="309" y="580"/>
                  </a:lnTo>
                  <a:lnTo>
                    <a:pt x="315" y="582"/>
                  </a:lnTo>
                  <a:lnTo>
                    <a:pt x="321" y="588"/>
                  </a:lnTo>
                  <a:lnTo>
                    <a:pt x="328" y="594"/>
                  </a:lnTo>
                  <a:lnTo>
                    <a:pt x="336" y="598"/>
                  </a:lnTo>
                  <a:lnTo>
                    <a:pt x="344" y="603"/>
                  </a:lnTo>
                  <a:lnTo>
                    <a:pt x="349" y="605"/>
                  </a:lnTo>
                  <a:lnTo>
                    <a:pt x="355" y="611"/>
                  </a:lnTo>
                  <a:lnTo>
                    <a:pt x="361" y="615"/>
                  </a:lnTo>
                  <a:lnTo>
                    <a:pt x="366" y="618"/>
                  </a:lnTo>
                  <a:lnTo>
                    <a:pt x="372" y="620"/>
                  </a:lnTo>
                  <a:lnTo>
                    <a:pt x="378" y="624"/>
                  </a:lnTo>
                  <a:lnTo>
                    <a:pt x="383" y="628"/>
                  </a:lnTo>
                  <a:lnTo>
                    <a:pt x="389" y="632"/>
                  </a:lnTo>
                  <a:lnTo>
                    <a:pt x="393" y="634"/>
                  </a:lnTo>
                  <a:lnTo>
                    <a:pt x="397" y="636"/>
                  </a:lnTo>
                  <a:lnTo>
                    <a:pt x="401" y="638"/>
                  </a:lnTo>
                  <a:lnTo>
                    <a:pt x="404" y="639"/>
                  </a:lnTo>
                  <a:lnTo>
                    <a:pt x="410" y="643"/>
                  </a:lnTo>
                  <a:lnTo>
                    <a:pt x="418" y="647"/>
                  </a:lnTo>
                  <a:lnTo>
                    <a:pt x="420" y="647"/>
                  </a:lnTo>
                  <a:lnTo>
                    <a:pt x="423" y="649"/>
                  </a:lnTo>
                  <a:lnTo>
                    <a:pt x="425" y="651"/>
                  </a:lnTo>
                  <a:lnTo>
                    <a:pt x="427" y="651"/>
                  </a:lnTo>
                  <a:lnTo>
                    <a:pt x="425" y="649"/>
                  </a:lnTo>
                  <a:lnTo>
                    <a:pt x="421" y="645"/>
                  </a:lnTo>
                  <a:lnTo>
                    <a:pt x="418" y="641"/>
                  </a:lnTo>
                  <a:lnTo>
                    <a:pt x="416" y="638"/>
                  </a:lnTo>
                  <a:lnTo>
                    <a:pt x="412" y="632"/>
                  </a:lnTo>
                  <a:lnTo>
                    <a:pt x="408" y="628"/>
                  </a:lnTo>
                  <a:lnTo>
                    <a:pt x="402" y="620"/>
                  </a:lnTo>
                  <a:lnTo>
                    <a:pt x="397" y="615"/>
                  </a:lnTo>
                  <a:lnTo>
                    <a:pt x="391" y="609"/>
                  </a:lnTo>
                  <a:lnTo>
                    <a:pt x="387" y="601"/>
                  </a:lnTo>
                  <a:lnTo>
                    <a:pt x="380" y="594"/>
                  </a:lnTo>
                  <a:lnTo>
                    <a:pt x="374" y="586"/>
                  </a:lnTo>
                  <a:lnTo>
                    <a:pt x="370" y="582"/>
                  </a:lnTo>
                  <a:lnTo>
                    <a:pt x="368" y="579"/>
                  </a:lnTo>
                  <a:lnTo>
                    <a:pt x="364" y="575"/>
                  </a:lnTo>
                  <a:lnTo>
                    <a:pt x="363" y="571"/>
                  </a:lnTo>
                  <a:lnTo>
                    <a:pt x="357" y="565"/>
                  </a:lnTo>
                  <a:lnTo>
                    <a:pt x="353" y="561"/>
                  </a:lnTo>
                  <a:lnTo>
                    <a:pt x="351" y="558"/>
                  </a:lnTo>
                  <a:lnTo>
                    <a:pt x="347" y="554"/>
                  </a:lnTo>
                  <a:lnTo>
                    <a:pt x="344" y="548"/>
                  </a:lnTo>
                  <a:lnTo>
                    <a:pt x="340" y="544"/>
                  </a:lnTo>
                  <a:lnTo>
                    <a:pt x="336" y="541"/>
                  </a:lnTo>
                  <a:lnTo>
                    <a:pt x="332" y="537"/>
                  </a:lnTo>
                  <a:lnTo>
                    <a:pt x="328" y="531"/>
                  </a:lnTo>
                  <a:lnTo>
                    <a:pt x="325" y="527"/>
                  </a:lnTo>
                  <a:lnTo>
                    <a:pt x="321" y="522"/>
                  </a:lnTo>
                  <a:lnTo>
                    <a:pt x="317" y="518"/>
                  </a:lnTo>
                  <a:lnTo>
                    <a:pt x="313" y="512"/>
                  </a:lnTo>
                  <a:lnTo>
                    <a:pt x="309" y="508"/>
                  </a:lnTo>
                  <a:lnTo>
                    <a:pt x="306" y="504"/>
                  </a:lnTo>
                  <a:lnTo>
                    <a:pt x="302" y="499"/>
                  </a:lnTo>
                  <a:lnTo>
                    <a:pt x="298" y="495"/>
                  </a:lnTo>
                  <a:lnTo>
                    <a:pt x="292" y="491"/>
                  </a:lnTo>
                  <a:lnTo>
                    <a:pt x="290" y="485"/>
                  </a:lnTo>
                  <a:lnTo>
                    <a:pt x="287" y="482"/>
                  </a:lnTo>
                  <a:lnTo>
                    <a:pt x="281" y="476"/>
                  </a:lnTo>
                  <a:lnTo>
                    <a:pt x="279" y="472"/>
                  </a:lnTo>
                  <a:lnTo>
                    <a:pt x="275" y="468"/>
                  </a:lnTo>
                  <a:lnTo>
                    <a:pt x="271" y="463"/>
                  </a:lnTo>
                  <a:lnTo>
                    <a:pt x="268" y="459"/>
                  </a:lnTo>
                  <a:lnTo>
                    <a:pt x="264" y="455"/>
                  </a:lnTo>
                  <a:lnTo>
                    <a:pt x="260" y="451"/>
                  </a:lnTo>
                  <a:lnTo>
                    <a:pt x="256" y="445"/>
                  </a:lnTo>
                  <a:lnTo>
                    <a:pt x="249" y="438"/>
                  </a:lnTo>
                  <a:lnTo>
                    <a:pt x="243" y="430"/>
                  </a:lnTo>
                  <a:lnTo>
                    <a:pt x="239" y="426"/>
                  </a:lnTo>
                  <a:lnTo>
                    <a:pt x="235" y="423"/>
                  </a:lnTo>
                  <a:lnTo>
                    <a:pt x="231" y="419"/>
                  </a:lnTo>
                  <a:lnTo>
                    <a:pt x="230" y="415"/>
                  </a:lnTo>
                  <a:lnTo>
                    <a:pt x="222" y="409"/>
                  </a:lnTo>
                  <a:lnTo>
                    <a:pt x="218" y="402"/>
                  </a:lnTo>
                  <a:lnTo>
                    <a:pt x="211" y="396"/>
                  </a:lnTo>
                  <a:lnTo>
                    <a:pt x="207" y="390"/>
                  </a:lnTo>
                  <a:lnTo>
                    <a:pt x="201" y="385"/>
                  </a:lnTo>
                  <a:lnTo>
                    <a:pt x="197" y="379"/>
                  </a:lnTo>
                  <a:lnTo>
                    <a:pt x="192" y="373"/>
                  </a:lnTo>
                  <a:lnTo>
                    <a:pt x="188" y="369"/>
                  </a:lnTo>
                  <a:lnTo>
                    <a:pt x="184" y="364"/>
                  </a:lnTo>
                  <a:lnTo>
                    <a:pt x="180" y="360"/>
                  </a:lnTo>
                  <a:lnTo>
                    <a:pt x="174" y="354"/>
                  </a:lnTo>
                  <a:lnTo>
                    <a:pt x="173" y="350"/>
                  </a:lnTo>
                  <a:lnTo>
                    <a:pt x="169" y="347"/>
                  </a:lnTo>
                  <a:lnTo>
                    <a:pt x="167" y="341"/>
                  </a:lnTo>
                  <a:lnTo>
                    <a:pt x="165" y="337"/>
                  </a:lnTo>
                  <a:lnTo>
                    <a:pt x="163" y="333"/>
                  </a:lnTo>
                  <a:lnTo>
                    <a:pt x="159" y="329"/>
                  </a:lnTo>
                  <a:lnTo>
                    <a:pt x="159" y="326"/>
                  </a:lnTo>
                  <a:lnTo>
                    <a:pt x="157" y="320"/>
                  </a:lnTo>
                  <a:lnTo>
                    <a:pt x="155" y="316"/>
                  </a:lnTo>
                  <a:lnTo>
                    <a:pt x="155" y="312"/>
                  </a:lnTo>
                  <a:lnTo>
                    <a:pt x="155" y="308"/>
                  </a:lnTo>
                  <a:lnTo>
                    <a:pt x="155" y="305"/>
                  </a:lnTo>
                  <a:lnTo>
                    <a:pt x="155" y="299"/>
                  </a:lnTo>
                  <a:lnTo>
                    <a:pt x="155" y="295"/>
                  </a:lnTo>
                  <a:lnTo>
                    <a:pt x="155" y="291"/>
                  </a:lnTo>
                  <a:lnTo>
                    <a:pt x="157" y="286"/>
                  </a:lnTo>
                  <a:lnTo>
                    <a:pt x="157" y="282"/>
                  </a:lnTo>
                  <a:lnTo>
                    <a:pt x="159" y="276"/>
                  </a:lnTo>
                  <a:lnTo>
                    <a:pt x="161" y="272"/>
                  </a:lnTo>
                  <a:lnTo>
                    <a:pt x="163" y="267"/>
                  </a:lnTo>
                  <a:lnTo>
                    <a:pt x="167" y="261"/>
                  </a:lnTo>
                  <a:lnTo>
                    <a:pt x="169" y="255"/>
                  </a:lnTo>
                  <a:lnTo>
                    <a:pt x="171" y="250"/>
                  </a:lnTo>
                  <a:lnTo>
                    <a:pt x="174" y="244"/>
                  </a:lnTo>
                  <a:lnTo>
                    <a:pt x="178" y="238"/>
                  </a:lnTo>
                  <a:lnTo>
                    <a:pt x="182" y="232"/>
                  </a:lnTo>
                  <a:lnTo>
                    <a:pt x="186" y="227"/>
                  </a:lnTo>
                  <a:lnTo>
                    <a:pt x="190" y="221"/>
                  </a:lnTo>
                  <a:lnTo>
                    <a:pt x="195" y="213"/>
                  </a:lnTo>
                  <a:lnTo>
                    <a:pt x="199" y="208"/>
                  </a:lnTo>
                  <a:lnTo>
                    <a:pt x="203" y="200"/>
                  </a:lnTo>
                  <a:lnTo>
                    <a:pt x="209" y="194"/>
                  </a:lnTo>
                  <a:lnTo>
                    <a:pt x="212" y="189"/>
                  </a:lnTo>
                  <a:lnTo>
                    <a:pt x="218" y="181"/>
                  </a:lnTo>
                  <a:lnTo>
                    <a:pt x="224" y="175"/>
                  </a:lnTo>
                  <a:lnTo>
                    <a:pt x="228" y="168"/>
                  </a:lnTo>
                  <a:lnTo>
                    <a:pt x="231" y="162"/>
                  </a:lnTo>
                  <a:lnTo>
                    <a:pt x="237" y="154"/>
                  </a:lnTo>
                  <a:lnTo>
                    <a:pt x="243" y="149"/>
                  </a:lnTo>
                  <a:lnTo>
                    <a:pt x="247" y="143"/>
                  </a:lnTo>
                  <a:lnTo>
                    <a:pt x="252" y="135"/>
                  </a:lnTo>
                  <a:lnTo>
                    <a:pt x="256" y="130"/>
                  </a:lnTo>
                  <a:lnTo>
                    <a:pt x="262" y="124"/>
                  </a:lnTo>
                  <a:lnTo>
                    <a:pt x="268" y="116"/>
                  </a:lnTo>
                  <a:lnTo>
                    <a:pt x="271" y="111"/>
                  </a:lnTo>
                  <a:lnTo>
                    <a:pt x="275" y="105"/>
                  </a:lnTo>
                  <a:lnTo>
                    <a:pt x="281" y="99"/>
                  </a:lnTo>
                  <a:lnTo>
                    <a:pt x="285" y="94"/>
                  </a:lnTo>
                  <a:lnTo>
                    <a:pt x="290" y="88"/>
                  </a:lnTo>
                  <a:lnTo>
                    <a:pt x="294" y="84"/>
                  </a:lnTo>
                  <a:lnTo>
                    <a:pt x="298" y="78"/>
                  </a:lnTo>
                  <a:lnTo>
                    <a:pt x="302" y="75"/>
                  </a:lnTo>
                  <a:lnTo>
                    <a:pt x="306" y="69"/>
                  </a:lnTo>
                  <a:lnTo>
                    <a:pt x="309" y="63"/>
                  </a:lnTo>
                  <a:lnTo>
                    <a:pt x="313" y="59"/>
                  </a:lnTo>
                  <a:lnTo>
                    <a:pt x="315" y="54"/>
                  </a:lnTo>
                  <a:lnTo>
                    <a:pt x="319" y="50"/>
                  </a:lnTo>
                  <a:lnTo>
                    <a:pt x="321" y="46"/>
                  </a:lnTo>
                  <a:lnTo>
                    <a:pt x="325" y="42"/>
                  </a:lnTo>
                  <a:lnTo>
                    <a:pt x="328" y="35"/>
                  </a:lnTo>
                  <a:lnTo>
                    <a:pt x="334" y="29"/>
                  </a:lnTo>
                  <a:lnTo>
                    <a:pt x="336" y="23"/>
                  </a:lnTo>
                  <a:lnTo>
                    <a:pt x="340" y="18"/>
                  </a:lnTo>
                  <a:lnTo>
                    <a:pt x="342" y="14"/>
                  </a:lnTo>
                  <a:lnTo>
                    <a:pt x="345" y="10"/>
                  </a:lnTo>
                  <a:lnTo>
                    <a:pt x="345" y="6"/>
                  </a:lnTo>
                  <a:lnTo>
                    <a:pt x="347" y="4"/>
                  </a:lnTo>
                  <a:lnTo>
                    <a:pt x="351" y="2"/>
                  </a:lnTo>
                  <a:lnTo>
                    <a:pt x="351" y="0"/>
                  </a:lnTo>
                  <a:close/>
                </a:path>
              </a:pathLst>
            </a:custGeom>
            <a:solidFill>
              <a:srgbClr val="CC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28" name="Freeform 48"/>
            <p:cNvSpPr>
              <a:spLocks/>
            </p:cNvSpPr>
            <p:nvPr/>
          </p:nvSpPr>
          <p:spPr bwMode="auto">
            <a:xfrm>
              <a:off x="2984484" y="6400799"/>
              <a:ext cx="325437" cy="301625"/>
            </a:xfrm>
            <a:custGeom>
              <a:avLst/>
              <a:gdLst>
                <a:gd name="T0" fmla="*/ 2147483647 w 410"/>
                <a:gd name="T1" fmla="*/ 2147483647 h 378"/>
                <a:gd name="T2" fmla="*/ 2147483647 w 410"/>
                <a:gd name="T3" fmla="*/ 2147483647 h 378"/>
                <a:gd name="T4" fmla="*/ 2147483647 w 410"/>
                <a:gd name="T5" fmla="*/ 2147483647 h 378"/>
                <a:gd name="T6" fmla="*/ 2147483647 w 410"/>
                <a:gd name="T7" fmla="*/ 2147483647 h 378"/>
                <a:gd name="T8" fmla="*/ 2147483647 w 410"/>
                <a:gd name="T9" fmla="*/ 2147483647 h 378"/>
                <a:gd name="T10" fmla="*/ 2147483647 w 410"/>
                <a:gd name="T11" fmla="*/ 2147483647 h 378"/>
                <a:gd name="T12" fmla="*/ 2147483647 w 410"/>
                <a:gd name="T13" fmla="*/ 2147483647 h 378"/>
                <a:gd name="T14" fmla="*/ 2147483647 w 410"/>
                <a:gd name="T15" fmla="*/ 2147483647 h 378"/>
                <a:gd name="T16" fmla="*/ 2147483647 w 410"/>
                <a:gd name="T17" fmla="*/ 2147483647 h 378"/>
                <a:gd name="T18" fmla="*/ 2147483647 w 410"/>
                <a:gd name="T19" fmla="*/ 2147483647 h 378"/>
                <a:gd name="T20" fmla="*/ 2147483647 w 410"/>
                <a:gd name="T21" fmla="*/ 2147483647 h 378"/>
                <a:gd name="T22" fmla="*/ 2147483647 w 410"/>
                <a:gd name="T23" fmla="*/ 2147483647 h 378"/>
                <a:gd name="T24" fmla="*/ 2147483647 w 410"/>
                <a:gd name="T25" fmla="*/ 2147483647 h 378"/>
                <a:gd name="T26" fmla="*/ 2147483647 w 410"/>
                <a:gd name="T27" fmla="*/ 2147483647 h 378"/>
                <a:gd name="T28" fmla="*/ 2147483647 w 410"/>
                <a:gd name="T29" fmla="*/ 2147483647 h 378"/>
                <a:gd name="T30" fmla="*/ 2147483647 w 410"/>
                <a:gd name="T31" fmla="*/ 2147483647 h 378"/>
                <a:gd name="T32" fmla="*/ 2147483647 w 410"/>
                <a:gd name="T33" fmla="*/ 2147483647 h 378"/>
                <a:gd name="T34" fmla="*/ 2147483647 w 410"/>
                <a:gd name="T35" fmla="*/ 2147483647 h 378"/>
                <a:gd name="T36" fmla="*/ 2147483647 w 410"/>
                <a:gd name="T37" fmla="*/ 2147483647 h 378"/>
                <a:gd name="T38" fmla="*/ 2147483647 w 410"/>
                <a:gd name="T39" fmla="*/ 2147483647 h 378"/>
                <a:gd name="T40" fmla="*/ 2147483647 w 410"/>
                <a:gd name="T41" fmla="*/ 2147483647 h 378"/>
                <a:gd name="T42" fmla="*/ 2147483647 w 410"/>
                <a:gd name="T43" fmla="*/ 2147483647 h 378"/>
                <a:gd name="T44" fmla="*/ 2147483647 w 410"/>
                <a:gd name="T45" fmla="*/ 2147483647 h 378"/>
                <a:gd name="T46" fmla="*/ 2147483647 w 410"/>
                <a:gd name="T47" fmla="*/ 2147483647 h 378"/>
                <a:gd name="T48" fmla="*/ 2147483647 w 410"/>
                <a:gd name="T49" fmla="*/ 2147483647 h 378"/>
                <a:gd name="T50" fmla="*/ 2147483647 w 410"/>
                <a:gd name="T51" fmla="*/ 2147483647 h 378"/>
                <a:gd name="T52" fmla="*/ 2147483647 w 410"/>
                <a:gd name="T53" fmla="*/ 2147483647 h 378"/>
                <a:gd name="T54" fmla="*/ 2147483647 w 410"/>
                <a:gd name="T55" fmla="*/ 2147483647 h 378"/>
                <a:gd name="T56" fmla="*/ 2147483647 w 410"/>
                <a:gd name="T57" fmla="*/ 2147483647 h 378"/>
                <a:gd name="T58" fmla="*/ 2147483647 w 410"/>
                <a:gd name="T59" fmla="*/ 2147483647 h 378"/>
                <a:gd name="T60" fmla="*/ 0 w 410"/>
                <a:gd name="T61" fmla="*/ 2147483647 h 378"/>
                <a:gd name="T62" fmla="*/ 2147483647 w 410"/>
                <a:gd name="T63" fmla="*/ 2147483647 h 378"/>
                <a:gd name="T64" fmla="*/ 2147483647 w 410"/>
                <a:gd name="T65" fmla="*/ 2147483647 h 378"/>
                <a:gd name="T66" fmla="*/ 2147483647 w 410"/>
                <a:gd name="T67" fmla="*/ 2147483647 h 378"/>
                <a:gd name="T68" fmla="*/ 2147483647 w 410"/>
                <a:gd name="T69" fmla="*/ 2147483647 h 378"/>
                <a:gd name="T70" fmla="*/ 2147483647 w 410"/>
                <a:gd name="T71" fmla="*/ 2147483647 h 378"/>
                <a:gd name="T72" fmla="*/ 2147483647 w 410"/>
                <a:gd name="T73" fmla="*/ 2147483647 h 378"/>
                <a:gd name="T74" fmla="*/ 2147483647 w 410"/>
                <a:gd name="T75" fmla="*/ 2147483647 h 378"/>
                <a:gd name="T76" fmla="*/ 2147483647 w 410"/>
                <a:gd name="T77" fmla="*/ 2147483647 h 378"/>
                <a:gd name="T78" fmla="*/ 2147483647 w 410"/>
                <a:gd name="T79" fmla="*/ 2147483647 h 378"/>
                <a:gd name="T80" fmla="*/ 2147483647 w 410"/>
                <a:gd name="T81" fmla="*/ 2147483647 h 378"/>
                <a:gd name="T82" fmla="*/ 2147483647 w 410"/>
                <a:gd name="T83" fmla="*/ 2147483647 h 378"/>
                <a:gd name="T84" fmla="*/ 2147483647 w 410"/>
                <a:gd name="T85" fmla="*/ 2147483647 h 378"/>
                <a:gd name="T86" fmla="*/ 2147483647 w 410"/>
                <a:gd name="T87" fmla="*/ 2147483647 h 378"/>
                <a:gd name="T88" fmla="*/ 2147483647 w 410"/>
                <a:gd name="T89" fmla="*/ 2147483647 h 378"/>
                <a:gd name="T90" fmla="*/ 2147483647 w 410"/>
                <a:gd name="T91" fmla="*/ 2147483647 h 378"/>
                <a:gd name="T92" fmla="*/ 2147483647 w 410"/>
                <a:gd name="T93" fmla="*/ 2147483647 h 378"/>
                <a:gd name="T94" fmla="*/ 2147483647 w 410"/>
                <a:gd name="T95" fmla="*/ 2147483647 h 378"/>
                <a:gd name="T96" fmla="*/ 2147483647 w 410"/>
                <a:gd name="T97" fmla="*/ 2147483647 h 378"/>
                <a:gd name="T98" fmla="*/ 2147483647 w 410"/>
                <a:gd name="T99" fmla="*/ 2147483647 h 378"/>
                <a:gd name="T100" fmla="*/ 2147483647 w 410"/>
                <a:gd name="T101" fmla="*/ 2147483647 h 378"/>
                <a:gd name="T102" fmla="*/ 2147483647 w 410"/>
                <a:gd name="T103" fmla="*/ 2147483647 h 378"/>
                <a:gd name="T104" fmla="*/ 2147483647 w 410"/>
                <a:gd name="T105" fmla="*/ 2147483647 h 378"/>
                <a:gd name="T106" fmla="*/ 2147483647 w 410"/>
                <a:gd name="T107" fmla="*/ 2147483647 h 37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10"/>
                <a:gd name="T163" fmla="*/ 0 h 378"/>
                <a:gd name="T164" fmla="*/ 410 w 410"/>
                <a:gd name="T165" fmla="*/ 378 h 37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10" h="378">
                  <a:moveTo>
                    <a:pt x="330" y="0"/>
                  </a:moveTo>
                  <a:lnTo>
                    <a:pt x="330" y="0"/>
                  </a:lnTo>
                  <a:lnTo>
                    <a:pt x="330" y="6"/>
                  </a:lnTo>
                  <a:lnTo>
                    <a:pt x="330" y="7"/>
                  </a:lnTo>
                  <a:lnTo>
                    <a:pt x="332" y="11"/>
                  </a:lnTo>
                  <a:lnTo>
                    <a:pt x="332" y="15"/>
                  </a:lnTo>
                  <a:lnTo>
                    <a:pt x="334" y="21"/>
                  </a:lnTo>
                  <a:lnTo>
                    <a:pt x="336" y="25"/>
                  </a:lnTo>
                  <a:lnTo>
                    <a:pt x="336" y="32"/>
                  </a:lnTo>
                  <a:lnTo>
                    <a:pt x="338" y="38"/>
                  </a:lnTo>
                  <a:lnTo>
                    <a:pt x="340" y="45"/>
                  </a:lnTo>
                  <a:lnTo>
                    <a:pt x="342" y="51"/>
                  </a:lnTo>
                  <a:lnTo>
                    <a:pt x="344" y="59"/>
                  </a:lnTo>
                  <a:lnTo>
                    <a:pt x="344" y="63"/>
                  </a:lnTo>
                  <a:lnTo>
                    <a:pt x="346" y="66"/>
                  </a:lnTo>
                  <a:lnTo>
                    <a:pt x="348" y="72"/>
                  </a:lnTo>
                  <a:lnTo>
                    <a:pt x="348" y="76"/>
                  </a:lnTo>
                  <a:lnTo>
                    <a:pt x="348" y="80"/>
                  </a:lnTo>
                  <a:lnTo>
                    <a:pt x="349" y="83"/>
                  </a:lnTo>
                  <a:lnTo>
                    <a:pt x="349" y="87"/>
                  </a:lnTo>
                  <a:lnTo>
                    <a:pt x="351" y="91"/>
                  </a:lnTo>
                  <a:lnTo>
                    <a:pt x="353" y="95"/>
                  </a:lnTo>
                  <a:lnTo>
                    <a:pt x="353" y="101"/>
                  </a:lnTo>
                  <a:lnTo>
                    <a:pt x="355" y="104"/>
                  </a:lnTo>
                  <a:lnTo>
                    <a:pt x="355" y="108"/>
                  </a:lnTo>
                  <a:lnTo>
                    <a:pt x="357" y="112"/>
                  </a:lnTo>
                  <a:lnTo>
                    <a:pt x="359" y="118"/>
                  </a:lnTo>
                  <a:lnTo>
                    <a:pt x="359" y="122"/>
                  </a:lnTo>
                  <a:lnTo>
                    <a:pt x="361" y="127"/>
                  </a:lnTo>
                  <a:lnTo>
                    <a:pt x="361" y="131"/>
                  </a:lnTo>
                  <a:lnTo>
                    <a:pt x="363" y="135"/>
                  </a:lnTo>
                  <a:lnTo>
                    <a:pt x="365" y="139"/>
                  </a:lnTo>
                  <a:lnTo>
                    <a:pt x="365" y="144"/>
                  </a:lnTo>
                  <a:lnTo>
                    <a:pt x="367" y="148"/>
                  </a:lnTo>
                  <a:lnTo>
                    <a:pt x="367" y="154"/>
                  </a:lnTo>
                  <a:lnTo>
                    <a:pt x="368" y="158"/>
                  </a:lnTo>
                  <a:lnTo>
                    <a:pt x="370" y="161"/>
                  </a:lnTo>
                  <a:lnTo>
                    <a:pt x="370" y="165"/>
                  </a:lnTo>
                  <a:lnTo>
                    <a:pt x="372" y="171"/>
                  </a:lnTo>
                  <a:lnTo>
                    <a:pt x="372" y="175"/>
                  </a:lnTo>
                  <a:lnTo>
                    <a:pt x="376" y="179"/>
                  </a:lnTo>
                  <a:lnTo>
                    <a:pt x="376" y="182"/>
                  </a:lnTo>
                  <a:lnTo>
                    <a:pt x="378" y="188"/>
                  </a:lnTo>
                  <a:lnTo>
                    <a:pt x="378" y="192"/>
                  </a:lnTo>
                  <a:lnTo>
                    <a:pt x="380" y="196"/>
                  </a:lnTo>
                  <a:lnTo>
                    <a:pt x="380" y="199"/>
                  </a:lnTo>
                  <a:lnTo>
                    <a:pt x="382" y="203"/>
                  </a:lnTo>
                  <a:lnTo>
                    <a:pt x="384" y="207"/>
                  </a:lnTo>
                  <a:lnTo>
                    <a:pt x="386" y="213"/>
                  </a:lnTo>
                  <a:lnTo>
                    <a:pt x="387" y="219"/>
                  </a:lnTo>
                  <a:lnTo>
                    <a:pt x="389" y="226"/>
                  </a:lnTo>
                  <a:lnTo>
                    <a:pt x="391" y="232"/>
                  </a:lnTo>
                  <a:lnTo>
                    <a:pt x="393" y="239"/>
                  </a:lnTo>
                  <a:lnTo>
                    <a:pt x="395" y="245"/>
                  </a:lnTo>
                  <a:lnTo>
                    <a:pt x="395" y="251"/>
                  </a:lnTo>
                  <a:lnTo>
                    <a:pt x="397" y="257"/>
                  </a:lnTo>
                  <a:lnTo>
                    <a:pt x="399" y="264"/>
                  </a:lnTo>
                  <a:lnTo>
                    <a:pt x="401" y="268"/>
                  </a:lnTo>
                  <a:lnTo>
                    <a:pt x="401" y="274"/>
                  </a:lnTo>
                  <a:lnTo>
                    <a:pt x="403" y="277"/>
                  </a:lnTo>
                  <a:lnTo>
                    <a:pt x="405" y="283"/>
                  </a:lnTo>
                  <a:lnTo>
                    <a:pt x="405" y="287"/>
                  </a:lnTo>
                  <a:lnTo>
                    <a:pt x="406" y="293"/>
                  </a:lnTo>
                  <a:lnTo>
                    <a:pt x="408" y="296"/>
                  </a:lnTo>
                  <a:lnTo>
                    <a:pt x="408" y="300"/>
                  </a:lnTo>
                  <a:lnTo>
                    <a:pt x="408" y="306"/>
                  </a:lnTo>
                  <a:lnTo>
                    <a:pt x="410" y="314"/>
                  </a:lnTo>
                  <a:lnTo>
                    <a:pt x="408" y="319"/>
                  </a:lnTo>
                  <a:lnTo>
                    <a:pt x="408" y="325"/>
                  </a:lnTo>
                  <a:lnTo>
                    <a:pt x="406" y="329"/>
                  </a:lnTo>
                  <a:lnTo>
                    <a:pt x="405" y="335"/>
                  </a:lnTo>
                  <a:lnTo>
                    <a:pt x="401" y="338"/>
                  </a:lnTo>
                  <a:lnTo>
                    <a:pt x="399" y="344"/>
                  </a:lnTo>
                  <a:lnTo>
                    <a:pt x="393" y="348"/>
                  </a:lnTo>
                  <a:lnTo>
                    <a:pt x="387" y="352"/>
                  </a:lnTo>
                  <a:lnTo>
                    <a:pt x="380" y="355"/>
                  </a:lnTo>
                  <a:lnTo>
                    <a:pt x="372" y="359"/>
                  </a:lnTo>
                  <a:lnTo>
                    <a:pt x="367" y="359"/>
                  </a:lnTo>
                  <a:lnTo>
                    <a:pt x="363" y="361"/>
                  </a:lnTo>
                  <a:lnTo>
                    <a:pt x="359" y="361"/>
                  </a:lnTo>
                  <a:lnTo>
                    <a:pt x="355" y="365"/>
                  </a:lnTo>
                  <a:lnTo>
                    <a:pt x="349" y="365"/>
                  </a:lnTo>
                  <a:lnTo>
                    <a:pt x="344" y="367"/>
                  </a:lnTo>
                  <a:lnTo>
                    <a:pt x="338" y="367"/>
                  </a:lnTo>
                  <a:lnTo>
                    <a:pt x="334" y="371"/>
                  </a:lnTo>
                  <a:lnTo>
                    <a:pt x="327" y="371"/>
                  </a:lnTo>
                  <a:lnTo>
                    <a:pt x="321" y="371"/>
                  </a:lnTo>
                  <a:lnTo>
                    <a:pt x="315" y="373"/>
                  </a:lnTo>
                  <a:lnTo>
                    <a:pt x="310" y="373"/>
                  </a:lnTo>
                  <a:lnTo>
                    <a:pt x="302" y="373"/>
                  </a:lnTo>
                  <a:lnTo>
                    <a:pt x="296" y="374"/>
                  </a:lnTo>
                  <a:lnTo>
                    <a:pt x="289" y="374"/>
                  </a:lnTo>
                  <a:lnTo>
                    <a:pt x="283" y="376"/>
                  </a:lnTo>
                  <a:lnTo>
                    <a:pt x="277" y="376"/>
                  </a:lnTo>
                  <a:lnTo>
                    <a:pt x="275" y="376"/>
                  </a:lnTo>
                  <a:lnTo>
                    <a:pt x="270" y="376"/>
                  </a:lnTo>
                  <a:lnTo>
                    <a:pt x="266" y="376"/>
                  </a:lnTo>
                  <a:lnTo>
                    <a:pt x="258" y="376"/>
                  </a:lnTo>
                  <a:lnTo>
                    <a:pt x="253" y="378"/>
                  </a:lnTo>
                  <a:lnTo>
                    <a:pt x="247" y="378"/>
                  </a:lnTo>
                  <a:lnTo>
                    <a:pt x="243" y="378"/>
                  </a:lnTo>
                  <a:lnTo>
                    <a:pt x="239" y="378"/>
                  </a:lnTo>
                  <a:lnTo>
                    <a:pt x="235" y="378"/>
                  </a:lnTo>
                  <a:lnTo>
                    <a:pt x="232" y="378"/>
                  </a:lnTo>
                  <a:lnTo>
                    <a:pt x="226" y="378"/>
                  </a:lnTo>
                  <a:lnTo>
                    <a:pt x="222" y="378"/>
                  </a:lnTo>
                  <a:lnTo>
                    <a:pt x="218" y="378"/>
                  </a:lnTo>
                  <a:lnTo>
                    <a:pt x="215" y="378"/>
                  </a:lnTo>
                  <a:lnTo>
                    <a:pt x="209" y="378"/>
                  </a:lnTo>
                  <a:lnTo>
                    <a:pt x="203" y="378"/>
                  </a:lnTo>
                  <a:lnTo>
                    <a:pt x="199" y="378"/>
                  </a:lnTo>
                  <a:lnTo>
                    <a:pt x="194" y="378"/>
                  </a:lnTo>
                  <a:lnTo>
                    <a:pt x="190" y="378"/>
                  </a:lnTo>
                  <a:lnTo>
                    <a:pt x="186" y="378"/>
                  </a:lnTo>
                  <a:lnTo>
                    <a:pt x="180" y="378"/>
                  </a:lnTo>
                  <a:lnTo>
                    <a:pt x="177" y="376"/>
                  </a:lnTo>
                  <a:lnTo>
                    <a:pt x="171" y="376"/>
                  </a:lnTo>
                  <a:lnTo>
                    <a:pt x="167" y="376"/>
                  </a:lnTo>
                  <a:lnTo>
                    <a:pt x="163" y="376"/>
                  </a:lnTo>
                  <a:lnTo>
                    <a:pt x="158" y="376"/>
                  </a:lnTo>
                  <a:lnTo>
                    <a:pt x="152" y="376"/>
                  </a:lnTo>
                  <a:lnTo>
                    <a:pt x="148" y="376"/>
                  </a:lnTo>
                  <a:lnTo>
                    <a:pt x="144" y="376"/>
                  </a:lnTo>
                  <a:lnTo>
                    <a:pt x="139" y="376"/>
                  </a:lnTo>
                  <a:lnTo>
                    <a:pt x="133" y="376"/>
                  </a:lnTo>
                  <a:lnTo>
                    <a:pt x="129" y="376"/>
                  </a:lnTo>
                  <a:lnTo>
                    <a:pt x="125" y="376"/>
                  </a:lnTo>
                  <a:lnTo>
                    <a:pt x="120" y="374"/>
                  </a:lnTo>
                  <a:lnTo>
                    <a:pt x="116" y="374"/>
                  </a:lnTo>
                  <a:lnTo>
                    <a:pt x="112" y="374"/>
                  </a:lnTo>
                  <a:lnTo>
                    <a:pt x="106" y="374"/>
                  </a:lnTo>
                  <a:lnTo>
                    <a:pt x="102" y="374"/>
                  </a:lnTo>
                  <a:lnTo>
                    <a:pt x="99" y="374"/>
                  </a:lnTo>
                  <a:lnTo>
                    <a:pt x="93" y="373"/>
                  </a:lnTo>
                  <a:lnTo>
                    <a:pt x="89" y="373"/>
                  </a:lnTo>
                  <a:lnTo>
                    <a:pt x="85" y="373"/>
                  </a:lnTo>
                  <a:lnTo>
                    <a:pt x="82" y="373"/>
                  </a:lnTo>
                  <a:lnTo>
                    <a:pt x="76" y="373"/>
                  </a:lnTo>
                  <a:lnTo>
                    <a:pt x="74" y="373"/>
                  </a:lnTo>
                  <a:lnTo>
                    <a:pt x="68" y="373"/>
                  </a:lnTo>
                  <a:lnTo>
                    <a:pt x="64" y="371"/>
                  </a:lnTo>
                  <a:lnTo>
                    <a:pt x="61" y="371"/>
                  </a:lnTo>
                  <a:lnTo>
                    <a:pt x="57" y="371"/>
                  </a:lnTo>
                  <a:lnTo>
                    <a:pt x="49" y="371"/>
                  </a:lnTo>
                  <a:lnTo>
                    <a:pt x="44" y="371"/>
                  </a:lnTo>
                  <a:lnTo>
                    <a:pt x="36" y="369"/>
                  </a:lnTo>
                  <a:lnTo>
                    <a:pt x="30" y="369"/>
                  </a:lnTo>
                  <a:lnTo>
                    <a:pt x="25" y="367"/>
                  </a:lnTo>
                  <a:lnTo>
                    <a:pt x="21" y="367"/>
                  </a:lnTo>
                  <a:lnTo>
                    <a:pt x="15" y="367"/>
                  </a:lnTo>
                  <a:lnTo>
                    <a:pt x="11" y="367"/>
                  </a:lnTo>
                  <a:lnTo>
                    <a:pt x="7" y="367"/>
                  </a:lnTo>
                  <a:lnTo>
                    <a:pt x="4" y="367"/>
                  </a:lnTo>
                  <a:lnTo>
                    <a:pt x="0" y="367"/>
                  </a:lnTo>
                  <a:lnTo>
                    <a:pt x="0" y="365"/>
                  </a:lnTo>
                  <a:lnTo>
                    <a:pt x="4" y="365"/>
                  </a:lnTo>
                  <a:lnTo>
                    <a:pt x="7" y="365"/>
                  </a:lnTo>
                  <a:lnTo>
                    <a:pt x="11" y="365"/>
                  </a:lnTo>
                  <a:lnTo>
                    <a:pt x="15" y="365"/>
                  </a:lnTo>
                  <a:lnTo>
                    <a:pt x="21" y="365"/>
                  </a:lnTo>
                  <a:lnTo>
                    <a:pt x="25" y="365"/>
                  </a:lnTo>
                  <a:lnTo>
                    <a:pt x="30" y="365"/>
                  </a:lnTo>
                  <a:lnTo>
                    <a:pt x="36" y="365"/>
                  </a:lnTo>
                  <a:lnTo>
                    <a:pt x="42" y="365"/>
                  </a:lnTo>
                  <a:lnTo>
                    <a:pt x="49" y="363"/>
                  </a:lnTo>
                  <a:lnTo>
                    <a:pt x="57" y="363"/>
                  </a:lnTo>
                  <a:lnTo>
                    <a:pt x="59" y="363"/>
                  </a:lnTo>
                  <a:lnTo>
                    <a:pt x="63" y="363"/>
                  </a:lnTo>
                  <a:lnTo>
                    <a:pt x="68" y="363"/>
                  </a:lnTo>
                  <a:lnTo>
                    <a:pt x="72" y="363"/>
                  </a:lnTo>
                  <a:lnTo>
                    <a:pt x="80" y="361"/>
                  </a:lnTo>
                  <a:lnTo>
                    <a:pt x="87" y="361"/>
                  </a:lnTo>
                  <a:lnTo>
                    <a:pt x="91" y="361"/>
                  </a:lnTo>
                  <a:lnTo>
                    <a:pt x="95" y="361"/>
                  </a:lnTo>
                  <a:lnTo>
                    <a:pt x="99" y="359"/>
                  </a:lnTo>
                  <a:lnTo>
                    <a:pt x="102" y="359"/>
                  </a:lnTo>
                  <a:lnTo>
                    <a:pt x="108" y="359"/>
                  </a:lnTo>
                  <a:lnTo>
                    <a:pt x="112" y="359"/>
                  </a:lnTo>
                  <a:lnTo>
                    <a:pt x="116" y="359"/>
                  </a:lnTo>
                  <a:lnTo>
                    <a:pt x="120" y="359"/>
                  </a:lnTo>
                  <a:lnTo>
                    <a:pt x="125" y="357"/>
                  </a:lnTo>
                  <a:lnTo>
                    <a:pt x="129" y="357"/>
                  </a:lnTo>
                  <a:lnTo>
                    <a:pt x="133" y="357"/>
                  </a:lnTo>
                  <a:lnTo>
                    <a:pt x="137" y="357"/>
                  </a:lnTo>
                  <a:lnTo>
                    <a:pt x="140" y="357"/>
                  </a:lnTo>
                  <a:lnTo>
                    <a:pt x="146" y="355"/>
                  </a:lnTo>
                  <a:lnTo>
                    <a:pt x="150" y="355"/>
                  </a:lnTo>
                  <a:lnTo>
                    <a:pt x="154" y="355"/>
                  </a:lnTo>
                  <a:lnTo>
                    <a:pt x="158" y="355"/>
                  </a:lnTo>
                  <a:lnTo>
                    <a:pt x="161" y="354"/>
                  </a:lnTo>
                  <a:lnTo>
                    <a:pt x="165" y="354"/>
                  </a:lnTo>
                  <a:lnTo>
                    <a:pt x="171" y="354"/>
                  </a:lnTo>
                  <a:lnTo>
                    <a:pt x="177" y="352"/>
                  </a:lnTo>
                  <a:lnTo>
                    <a:pt x="186" y="352"/>
                  </a:lnTo>
                  <a:lnTo>
                    <a:pt x="188" y="350"/>
                  </a:lnTo>
                  <a:lnTo>
                    <a:pt x="194" y="350"/>
                  </a:lnTo>
                  <a:lnTo>
                    <a:pt x="197" y="350"/>
                  </a:lnTo>
                  <a:lnTo>
                    <a:pt x="201" y="350"/>
                  </a:lnTo>
                  <a:lnTo>
                    <a:pt x="207" y="348"/>
                  </a:lnTo>
                  <a:lnTo>
                    <a:pt x="215" y="346"/>
                  </a:lnTo>
                  <a:lnTo>
                    <a:pt x="220" y="344"/>
                  </a:lnTo>
                  <a:lnTo>
                    <a:pt x="226" y="342"/>
                  </a:lnTo>
                  <a:lnTo>
                    <a:pt x="232" y="340"/>
                  </a:lnTo>
                  <a:lnTo>
                    <a:pt x="237" y="338"/>
                  </a:lnTo>
                  <a:lnTo>
                    <a:pt x="241" y="336"/>
                  </a:lnTo>
                  <a:lnTo>
                    <a:pt x="247" y="335"/>
                  </a:lnTo>
                  <a:lnTo>
                    <a:pt x="253" y="333"/>
                  </a:lnTo>
                  <a:lnTo>
                    <a:pt x="256" y="329"/>
                  </a:lnTo>
                  <a:lnTo>
                    <a:pt x="260" y="327"/>
                  </a:lnTo>
                  <a:lnTo>
                    <a:pt x="264" y="325"/>
                  </a:lnTo>
                  <a:lnTo>
                    <a:pt x="270" y="319"/>
                  </a:lnTo>
                  <a:lnTo>
                    <a:pt x="277" y="316"/>
                  </a:lnTo>
                  <a:lnTo>
                    <a:pt x="281" y="310"/>
                  </a:lnTo>
                  <a:lnTo>
                    <a:pt x="287" y="304"/>
                  </a:lnTo>
                  <a:lnTo>
                    <a:pt x="289" y="298"/>
                  </a:lnTo>
                  <a:lnTo>
                    <a:pt x="292" y="293"/>
                  </a:lnTo>
                  <a:lnTo>
                    <a:pt x="296" y="287"/>
                  </a:lnTo>
                  <a:lnTo>
                    <a:pt x="298" y="283"/>
                  </a:lnTo>
                  <a:lnTo>
                    <a:pt x="298" y="279"/>
                  </a:lnTo>
                  <a:lnTo>
                    <a:pt x="300" y="276"/>
                  </a:lnTo>
                  <a:lnTo>
                    <a:pt x="300" y="268"/>
                  </a:lnTo>
                  <a:lnTo>
                    <a:pt x="302" y="262"/>
                  </a:lnTo>
                  <a:lnTo>
                    <a:pt x="304" y="257"/>
                  </a:lnTo>
                  <a:lnTo>
                    <a:pt x="306" y="249"/>
                  </a:lnTo>
                  <a:lnTo>
                    <a:pt x="308" y="245"/>
                  </a:lnTo>
                  <a:lnTo>
                    <a:pt x="308" y="239"/>
                  </a:lnTo>
                  <a:lnTo>
                    <a:pt x="310" y="234"/>
                  </a:lnTo>
                  <a:lnTo>
                    <a:pt x="310" y="228"/>
                  </a:lnTo>
                  <a:lnTo>
                    <a:pt x="310" y="222"/>
                  </a:lnTo>
                  <a:lnTo>
                    <a:pt x="311" y="219"/>
                  </a:lnTo>
                  <a:lnTo>
                    <a:pt x="311" y="215"/>
                  </a:lnTo>
                  <a:lnTo>
                    <a:pt x="311" y="211"/>
                  </a:lnTo>
                  <a:lnTo>
                    <a:pt x="311" y="205"/>
                  </a:lnTo>
                  <a:lnTo>
                    <a:pt x="313" y="199"/>
                  </a:lnTo>
                  <a:lnTo>
                    <a:pt x="313" y="194"/>
                  </a:lnTo>
                  <a:lnTo>
                    <a:pt x="315" y="190"/>
                  </a:lnTo>
                  <a:lnTo>
                    <a:pt x="315" y="182"/>
                  </a:lnTo>
                  <a:lnTo>
                    <a:pt x="315" y="175"/>
                  </a:lnTo>
                  <a:lnTo>
                    <a:pt x="315" y="167"/>
                  </a:lnTo>
                  <a:lnTo>
                    <a:pt x="317" y="161"/>
                  </a:lnTo>
                  <a:lnTo>
                    <a:pt x="317" y="156"/>
                  </a:lnTo>
                  <a:lnTo>
                    <a:pt x="317" y="154"/>
                  </a:lnTo>
                  <a:lnTo>
                    <a:pt x="317" y="148"/>
                  </a:lnTo>
                  <a:lnTo>
                    <a:pt x="319" y="144"/>
                  </a:lnTo>
                  <a:lnTo>
                    <a:pt x="319" y="137"/>
                  </a:lnTo>
                  <a:lnTo>
                    <a:pt x="319" y="129"/>
                  </a:lnTo>
                  <a:lnTo>
                    <a:pt x="319" y="125"/>
                  </a:lnTo>
                  <a:lnTo>
                    <a:pt x="319" y="122"/>
                  </a:lnTo>
                  <a:lnTo>
                    <a:pt x="321" y="118"/>
                  </a:lnTo>
                  <a:lnTo>
                    <a:pt x="321" y="114"/>
                  </a:lnTo>
                  <a:lnTo>
                    <a:pt x="321" y="106"/>
                  </a:lnTo>
                  <a:lnTo>
                    <a:pt x="323" y="99"/>
                  </a:lnTo>
                  <a:lnTo>
                    <a:pt x="323" y="95"/>
                  </a:lnTo>
                  <a:lnTo>
                    <a:pt x="323" y="89"/>
                  </a:lnTo>
                  <a:lnTo>
                    <a:pt x="323" y="85"/>
                  </a:lnTo>
                  <a:lnTo>
                    <a:pt x="325" y="83"/>
                  </a:lnTo>
                  <a:lnTo>
                    <a:pt x="325" y="74"/>
                  </a:lnTo>
                  <a:lnTo>
                    <a:pt x="325" y="68"/>
                  </a:lnTo>
                  <a:lnTo>
                    <a:pt x="325" y="61"/>
                  </a:lnTo>
                  <a:lnTo>
                    <a:pt x="327" y="53"/>
                  </a:lnTo>
                  <a:lnTo>
                    <a:pt x="327" y="47"/>
                  </a:lnTo>
                  <a:lnTo>
                    <a:pt x="327" y="42"/>
                  </a:lnTo>
                  <a:lnTo>
                    <a:pt x="327" y="34"/>
                  </a:lnTo>
                  <a:lnTo>
                    <a:pt x="327" y="28"/>
                  </a:lnTo>
                  <a:lnTo>
                    <a:pt x="329" y="23"/>
                  </a:lnTo>
                  <a:lnTo>
                    <a:pt x="329" y="19"/>
                  </a:lnTo>
                  <a:lnTo>
                    <a:pt x="329" y="13"/>
                  </a:lnTo>
                  <a:lnTo>
                    <a:pt x="329" y="11"/>
                  </a:lnTo>
                  <a:lnTo>
                    <a:pt x="329" y="7"/>
                  </a:lnTo>
                  <a:lnTo>
                    <a:pt x="329" y="6"/>
                  </a:lnTo>
                  <a:lnTo>
                    <a:pt x="329" y="0"/>
                  </a:lnTo>
                  <a:lnTo>
                    <a:pt x="330" y="0"/>
                  </a:lnTo>
                  <a:close/>
                </a:path>
              </a:pathLst>
            </a:custGeom>
            <a:solidFill>
              <a:srgbClr val="CC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29" name="Freeform 49"/>
            <p:cNvSpPr>
              <a:spLocks/>
            </p:cNvSpPr>
            <p:nvPr/>
          </p:nvSpPr>
          <p:spPr bwMode="auto">
            <a:xfrm>
              <a:off x="2973372" y="6872287"/>
              <a:ext cx="314325" cy="369887"/>
            </a:xfrm>
            <a:custGeom>
              <a:avLst/>
              <a:gdLst>
                <a:gd name="T0" fmla="*/ 2147483647 w 395"/>
                <a:gd name="T1" fmla="*/ 2147483647 h 466"/>
                <a:gd name="T2" fmla="*/ 2147483647 w 395"/>
                <a:gd name="T3" fmla="*/ 2147483647 h 466"/>
                <a:gd name="T4" fmla="*/ 2147483647 w 395"/>
                <a:gd name="T5" fmla="*/ 2147483647 h 466"/>
                <a:gd name="T6" fmla="*/ 2147483647 w 395"/>
                <a:gd name="T7" fmla="*/ 0 h 466"/>
                <a:gd name="T8" fmla="*/ 2147483647 w 395"/>
                <a:gd name="T9" fmla="*/ 0 h 466"/>
                <a:gd name="T10" fmla="*/ 2147483647 w 395"/>
                <a:gd name="T11" fmla="*/ 0 h 466"/>
                <a:gd name="T12" fmla="*/ 2147483647 w 395"/>
                <a:gd name="T13" fmla="*/ 0 h 466"/>
                <a:gd name="T14" fmla="*/ 2147483647 w 395"/>
                <a:gd name="T15" fmla="*/ 0 h 466"/>
                <a:gd name="T16" fmla="*/ 2147483647 w 395"/>
                <a:gd name="T17" fmla="*/ 0 h 466"/>
                <a:gd name="T18" fmla="*/ 2147483647 w 395"/>
                <a:gd name="T19" fmla="*/ 0 h 466"/>
                <a:gd name="T20" fmla="*/ 2147483647 w 395"/>
                <a:gd name="T21" fmla="*/ 2147483647 h 466"/>
                <a:gd name="T22" fmla="*/ 2147483647 w 395"/>
                <a:gd name="T23" fmla="*/ 2147483647 h 466"/>
                <a:gd name="T24" fmla="*/ 2147483647 w 395"/>
                <a:gd name="T25" fmla="*/ 2147483647 h 466"/>
                <a:gd name="T26" fmla="*/ 2147483647 w 395"/>
                <a:gd name="T27" fmla="*/ 2147483647 h 466"/>
                <a:gd name="T28" fmla="*/ 2147483647 w 395"/>
                <a:gd name="T29" fmla="*/ 2147483647 h 466"/>
                <a:gd name="T30" fmla="*/ 2147483647 w 395"/>
                <a:gd name="T31" fmla="*/ 2147483647 h 466"/>
                <a:gd name="T32" fmla="*/ 2147483647 w 395"/>
                <a:gd name="T33" fmla="*/ 2147483647 h 466"/>
                <a:gd name="T34" fmla="*/ 2147483647 w 395"/>
                <a:gd name="T35" fmla="*/ 2147483647 h 466"/>
                <a:gd name="T36" fmla="*/ 2147483647 w 395"/>
                <a:gd name="T37" fmla="*/ 2147483647 h 466"/>
                <a:gd name="T38" fmla="*/ 2147483647 w 395"/>
                <a:gd name="T39" fmla="*/ 2147483647 h 466"/>
                <a:gd name="T40" fmla="*/ 2147483647 w 395"/>
                <a:gd name="T41" fmla="*/ 2147483647 h 466"/>
                <a:gd name="T42" fmla="*/ 2147483647 w 395"/>
                <a:gd name="T43" fmla="*/ 2147483647 h 466"/>
                <a:gd name="T44" fmla="*/ 2147483647 w 395"/>
                <a:gd name="T45" fmla="*/ 2147483647 h 466"/>
                <a:gd name="T46" fmla="*/ 2147483647 w 395"/>
                <a:gd name="T47" fmla="*/ 2147483647 h 466"/>
                <a:gd name="T48" fmla="*/ 2147483647 w 395"/>
                <a:gd name="T49" fmla="*/ 2147483647 h 466"/>
                <a:gd name="T50" fmla="*/ 2147483647 w 395"/>
                <a:gd name="T51" fmla="*/ 2147483647 h 466"/>
                <a:gd name="T52" fmla="*/ 2147483647 w 395"/>
                <a:gd name="T53" fmla="*/ 2147483647 h 466"/>
                <a:gd name="T54" fmla="*/ 2147483647 w 395"/>
                <a:gd name="T55" fmla="*/ 2147483647 h 466"/>
                <a:gd name="T56" fmla="*/ 2147483647 w 395"/>
                <a:gd name="T57" fmla="*/ 2147483647 h 466"/>
                <a:gd name="T58" fmla="*/ 2147483647 w 395"/>
                <a:gd name="T59" fmla="*/ 2147483647 h 466"/>
                <a:gd name="T60" fmla="*/ 2147483647 w 395"/>
                <a:gd name="T61" fmla="*/ 2147483647 h 466"/>
                <a:gd name="T62" fmla="*/ 2147483647 w 395"/>
                <a:gd name="T63" fmla="*/ 2147483647 h 466"/>
                <a:gd name="T64" fmla="*/ 2147483647 w 395"/>
                <a:gd name="T65" fmla="*/ 2147483647 h 466"/>
                <a:gd name="T66" fmla="*/ 2147483647 w 395"/>
                <a:gd name="T67" fmla="*/ 2147483647 h 466"/>
                <a:gd name="T68" fmla="*/ 2147483647 w 395"/>
                <a:gd name="T69" fmla="*/ 2147483647 h 466"/>
                <a:gd name="T70" fmla="*/ 2147483647 w 395"/>
                <a:gd name="T71" fmla="*/ 2147483647 h 466"/>
                <a:gd name="T72" fmla="*/ 2147483647 w 395"/>
                <a:gd name="T73" fmla="*/ 2147483647 h 466"/>
                <a:gd name="T74" fmla="*/ 2147483647 w 395"/>
                <a:gd name="T75" fmla="*/ 2147483647 h 466"/>
                <a:gd name="T76" fmla="*/ 2147483647 w 395"/>
                <a:gd name="T77" fmla="*/ 2147483647 h 466"/>
                <a:gd name="T78" fmla="*/ 2147483647 w 395"/>
                <a:gd name="T79" fmla="*/ 2147483647 h 466"/>
                <a:gd name="T80" fmla="*/ 2147483647 w 395"/>
                <a:gd name="T81" fmla="*/ 2147483647 h 466"/>
                <a:gd name="T82" fmla="*/ 2147483647 w 395"/>
                <a:gd name="T83" fmla="*/ 2147483647 h 466"/>
                <a:gd name="T84" fmla="*/ 2147483647 w 395"/>
                <a:gd name="T85" fmla="*/ 2147483647 h 466"/>
                <a:gd name="T86" fmla="*/ 2147483647 w 395"/>
                <a:gd name="T87" fmla="*/ 2147483647 h 466"/>
                <a:gd name="T88" fmla="*/ 2147483647 w 395"/>
                <a:gd name="T89" fmla="*/ 2147483647 h 466"/>
                <a:gd name="T90" fmla="*/ 2147483647 w 395"/>
                <a:gd name="T91" fmla="*/ 2147483647 h 466"/>
                <a:gd name="T92" fmla="*/ 2147483647 w 395"/>
                <a:gd name="T93" fmla="*/ 2147483647 h 466"/>
                <a:gd name="T94" fmla="*/ 2147483647 w 395"/>
                <a:gd name="T95" fmla="*/ 2147483647 h 466"/>
                <a:gd name="T96" fmla="*/ 2147483647 w 395"/>
                <a:gd name="T97" fmla="*/ 2147483647 h 466"/>
                <a:gd name="T98" fmla="*/ 2147483647 w 395"/>
                <a:gd name="T99" fmla="*/ 2147483647 h 466"/>
                <a:gd name="T100" fmla="*/ 2147483647 w 395"/>
                <a:gd name="T101" fmla="*/ 2147483647 h 466"/>
                <a:gd name="T102" fmla="*/ 2147483647 w 395"/>
                <a:gd name="T103" fmla="*/ 2147483647 h 466"/>
                <a:gd name="T104" fmla="*/ 2147483647 w 395"/>
                <a:gd name="T105" fmla="*/ 2147483647 h 466"/>
                <a:gd name="T106" fmla="*/ 2147483647 w 395"/>
                <a:gd name="T107" fmla="*/ 2147483647 h 466"/>
                <a:gd name="T108" fmla="*/ 2147483647 w 395"/>
                <a:gd name="T109" fmla="*/ 2147483647 h 466"/>
                <a:gd name="T110" fmla="*/ 2147483647 w 395"/>
                <a:gd name="T111" fmla="*/ 2147483647 h 466"/>
                <a:gd name="T112" fmla="*/ 2147483647 w 395"/>
                <a:gd name="T113" fmla="*/ 2147483647 h 466"/>
                <a:gd name="T114" fmla="*/ 2147483647 w 395"/>
                <a:gd name="T115" fmla="*/ 2147483647 h 466"/>
                <a:gd name="T116" fmla="*/ 2147483647 w 395"/>
                <a:gd name="T117" fmla="*/ 2147483647 h 46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95"/>
                <a:gd name="T178" fmla="*/ 0 h 466"/>
                <a:gd name="T179" fmla="*/ 395 w 395"/>
                <a:gd name="T180" fmla="*/ 466 h 46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95" h="466">
                  <a:moveTo>
                    <a:pt x="0" y="6"/>
                  </a:moveTo>
                  <a:lnTo>
                    <a:pt x="0" y="6"/>
                  </a:lnTo>
                  <a:lnTo>
                    <a:pt x="5" y="6"/>
                  </a:lnTo>
                  <a:lnTo>
                    <a:pt x="7" y="6"/>
                  </a:lnTo>
                  <a:lnTo>
                    <a:pt x="11" y="6"/>
                  </a:lnTo>
                  <a:lnTo>
                    <a:pt x="15" y="6"/>
                  </a:lnTo>
                  <a:lnTo>
                    <a:pt x="20" y="6"/>
                  </a:lnTo>
                  <a:lnTo>
                    <a:pt x="24" y="4"/>
                  </a:lnTo>
                  <a:lnTo>
                    <a:pt x="30" y="4"/>
                  </a:lnTo>
                  <a:lnTo>
                    <a:pt x="36" y="4"/>
                  </a:lnTo>
                  <a:lnTo>
                    <a:pt x="41" y="4"/>
                  </a:lnTo>
                  <a:lnTo>
                    <a:pt x="49" y="2"/>
                  </a:lnTo>
                  <a:lnTo>
                    <a:pt x="55" y="2"/>
                  </a:lnTo>
                  <a:lnTo>
                    <a:pt x="58" y="2"/>
                  </a:lnTo>
                  <a:lnTo>
                    <a:pt x="62" y="2"/>
                  </a:lnTo>
                  <a:lnTo>
                    <a:pt x="66" y="2"/>
                  </a:lnTo>
                  <a:lnTo>
                    <a:pt x="72" y="2"/>
                  </a:lnTo>
                  <a:lnTo>
                    <a:pt x="77" y="2"/>
                  </a:lnTo>
                  <a:lnTo>
                    <a:pt x="87" y="2"/>
                  </a:lnTo>
                  <a:lnTo>
                    <a:pt x="91" y="0"/>
                  </a:lnTo>
                  <a:lnTo>
                    <a:pt x="95" y="0"/>
                  </a:lnTo>
                  <a:lnTo>
                    <a:pt x="98" y="0"/>
                  </a:lnTo>
                  <a:lnTo>
                    <a:pt x="104" y="0"/>
                  </a:lnTo>
                  <a:lnTo>
                    <a:pt x="108" y="0"/>
                  </a:lnTo>
                  <a:lnTo>
                    <a:pt x="112" y="0"/>
                  </a:lnTo>
                  <a:lnTo>
                    <a:pt x="115" y="0"/>
                  </a:lnTo>
                  <a:lnTo>
                    <a:pt x="121" y="0"/>
                  </a:lnTo>
                  <a:lnTo>
                    <a:pt x="125" y="0"/>
                  </a:lnTo>
                  <a:lnTo>
                    <a:pt x="129" y="0"/>
                  </a:lnTo>
                  <a:lnTo>
                    <a:pt x="134" y="0"/>
                  </a:lnTo>
                  <a:lnTo>
                    <a:pt x="138" y="0"/>
                  </a:lnTo>
                  <a:lnTo>
                    <a:pt x="144" y="0"/>
                  </a:lnTo>
                  <a:lnTo>
                    <a:pt x="148" y="0"/>
                  </a:lnTo>
                  <a:lnTo>
                    <a:pt x="152" y="0"/>
                  </a:lnTo>
                  <a:lnTo>
                    <a:pt x="155" y="0"/>
                  </a:lnTo>
                  <a:lnTo>
                    <a:pt x="161" y="0"/>
                  </a:lnTo>
                  <a:lnTo>
                    <a:pt x="165" y="0"/>
                  </a:lnTo>
                  <a:lnTo>
                    <a:pt x="169" y="0"/>
                  </a:lnTo>
                  <a:lnTo>
                    <a:pt x="174" y="0"/>
                  </a:lnTo>
                  <a:lnTo>
                    <a:pt x="178" y="0"/>
                  </a:lnTo>
                  <a:lnTo>
                    <a:pt x="182" y="0"/>
                  </a:lnTo>
                  <a:lnTo>
                    <a:pt x="188" y="0"/>
                  </a:lnTo>
                  <a:lnTo>
                    <a:pt x="191" y="0"/>
                  </a:lnTo>
                  <a:lnTo>
                    <a:pt x="195" y="0"/>
                  </a:lnTo>
                  <a:lnTo>
                    <a:pt x="199" y="0"/>
                  </a:lnTo>
                  <a:lnTo>
                    <a:pt x="205" y="0"/>
                  </a:lnTo>
                  <a:lnTo>
                    <a:pt x="209" y="0"/>
                  </a:lnTo>
                  <a:lnTo>
                    <a:pt x="212" y="0"/>
                  </a:lnTo>
                  <a:lnTo>
                    <a:pt x="216" y="0"/>
                  </a:lnTo>
                  <a:lnTo>
                    <a:pt x="220" y="0"/>
                  </a:lnTo>
                  <a:lnTo>
                    <a:pt x="226" y="0"/>
                  </a:lnTo>
                  <a:lnTo>
                    <a:pt x="228" y="0"/>
                  </a:lnTo>
                  <a:lnTo>
                    <a:pt x="233" y="2"/>
                  </a:lnTo>
                  <a:lnTo>
                    <a:pt x="237" y="2"/>
                  </a:lnTo>
                  <a:lnTo>
                    <a:pt x="241" y="2"/>
                  </a:lnTo>
                  <a:lnTo>
                    <a:pt x="248" y="2"/>
                  </a:lnTo>
                  <a:lnTo>
                    <a:pt x="254" y="2"/>
                  </a:lnTo>
                  <a:lnTo>
                    <a:pt x="262" y="4"/>
                  </a:lnTo>
                  <a:lnTo>
                    <a:pt x="269" y="6"/>
                  </a:lnTo>
                  <a:lnTo>
                    <a:pt x="275" y="6"/>
                  </a:lnTo>
                  <a:lnTo>
                    <a:pt x="281" y="8"/>
                  </a:lnTo>
                  <a:lnTo>
                    <a:pt x="288" y="8"/>
                  </a:lnTo>
                  <a:lnTo>
                    <a:pt x="294" y="10"/>
                  </a:lnTo>
                  <a:lnTo>
                    <a:pt x="300" y="10"/>
                  </a:lnTo>
                  <a:lnTo>
                    <a:pt x="305" y="12"/>
                  </a:lnTo>
                  <a:lnTo>
                    <a:pt x="311" y="13"/>
                  </a:lnTo>
                  <a:lnTo>
                    <a:pt x="317" y="15"/>
                  </a:lnTo>
                  <a:lnTo>
                    <a:pt x="323" y="15"/>
                  </a:lnTo>
                  <a:lnTo>
                    <a:pt x="326" y="17"/>
                  </a:lnTo>
                  <a:lnTo>
                    <a:pt x="332" y="19"/>
                  </a:lnTo>
                  <a:lnTo>
                    <a:pt x="336" y="21"/>
                  </a:lnTo>
                  <a:lnTo>
                    <a:pt x="340" y="23"/>
                  </a:lnTo>
                  <a:lnTo>
                    <a:pt x="345" y="23"/>
                  </a:lnTo>
                  <a:lnTo>
                    <a:pt x="349" y="27"/>
                  </a:lnTo>
                  <a:lnTo>
                    <a:pt x="353" y="29"/>
                  </a:lnTo>
                  <a:lnTo>
                    <a:pt x="361" y="33"/>
                  </a:lnTo>
                  <a:lnTo>
                    <a:pt x="366" y="36"/>
                  </a:lnTo>
                  <a:lnTo>
                    <a:pt x="372" y="40"/>
                  </a:lnTo>
                  <a:lnTo>
                    <a:pt x="378" y="44"/>
                  </a:lnTo>
                  <a:lnTo>
                    <a:pt x="381" y="50"/>
                  </a:lnTo>
                  <a:lnTo>
                    <a:pt x="385" y="53"/>
                  </a:lnTo>
                  <a:lnTo>
                    <a:pt x="387" y="59"/>
                  </a:lnTo>
                  <a:lnTo>
                    <a:pt x="391" y="65"/>
                  </a:lnTo>
                  <a:lnTo>
                    <a:pt x="393" y="71"/>
                  </a:lnTo>
                  <a:lnTo>
                    <a:pt x="393" y="78"/>
                  </a:lnTo>
                  <a:lnTo>
                    <a:pt x="393" y="80"/>
                  </a:lnTo>
                  <a:lnTo>
                    <a:pt x="393" y="84"/>
                  </a:lnTo>
                  <a:lnTo>
                    <a:pt x="393" y="90"/>
                  </a:lnTo>
                  <a:lnTo>
                    <a:pt x="395" y="93"/>
                  </a:lnTo>
                  <a:lnTo>
                    <a:pt x="393" y="99"/>
                  </a:lnTo>
                  <a:lnTo>
                    <a:pt x="393" y="103"/>
                  </a:lnTo>
                  <a:lnTo>
                    <a:pt x="393" y="107"/>
                  </a:lnTo>
                  <a:lnTo>
                    <a:pt x="393" y="112"/>
                  </a:lnTo>
                  <a:lnTo>
                    <a:pt x="391" y="118"/>
                  </a:lnTo>
                  <a:lnTo>
                    <a:pt x="391" y="124"/>
                  </a:lnTo>
                  <a:lnTo>
                    <a:pt x="389" y="130"/>
                  </a:lnTo>
                  <a:lnTo>
                    <a:pt x="389" y="137"/>
                  </a:lnTo>
                  <a:lnTo>
                    <a:pt x="387" y="143"/>
                  </a:lnTo>
                  <a:lnTo>
                    <a:pt x="385" y="150"/>
                  </a:lnTo>
                  <a:lnTo>
                    <a:pt x="385" y="158"/>
                  </a:lnTo>
                  <a:lnTo>
                    <a:pt x="383" y="166"/>
                  </a:lnTo>
                  <a:lnTo>
                    <a:pt x="383" y="169"/>
                  </a:lnTo>
                  <a:lnTo>
                    <a:pt x="381" y="173"/>
                  </a:lnTo>
                  <a:lnTo>
                    <a:pt x="381" y="177"/>
                  </a:lnTo>
                  <a:lnTo>
                    <a:pt x="381" y="183"/>
                  </a:lnTo>
                  <a:lnTo>
                    <a:pt x="380" y="187"/>
                  </a:lnTo>
                  <a:lnTo>
                    <a:pt x="380" y="190"/>
                  </a:lnTo>
                  <a:lnTo>
                    <a:pt x="378" y="196"/>
                  </a:lnTo>
                  <a:lnTo>
                    <a:pt x="378" y="202"/>
                  </a:lnTo>
                  <a:lnTo>
                    <a:pt x="378" y="206"/>
                  </a:lnTo>
                  <a:lnTo>
                    <a:pt x="376" y="209"/>
                  </a:lnTo>
                  <a:lnTo>
                    <a:pt x="374" y="215"/>
                  </a:lnTo>
                  <a:lnTo>
                    <a:pt x="374" y="221"/>
                  </a:lnTo>
                  <a:lnTo>
                    <a:pt x="372" y="225"/>
                  </a:lnTo>
                  <a:lnTo>
                    <a:pt x="372" y="228"/>
                  </a:lnTo>
                  <a:lnTo>
                    <a:pt x="370" y="234"/>
                  </a:lnTo>
                  <a:lnTo>
                    <a:pt x="370" y="240"/>
                  </a:lnTo>
                  <a:lnTo>
                    <a:pt x="368" y="246"/>
                  </a:lnTo>
                  <a:lnTo>
                    <a:pt x="368" y="251"/>
                  </a:lnTo>
                  <a:lnTo>
                    <a:pt x="366" y="255"/>
                  </a:lnTo>
                  <a:lnTo>
                    <a:pt x="366" y="261"/>
                  </a:lnTo>
                  <a:lnTo>
                    <a:pt x="364" y="266"/>
                  </a:lnTo>
                  <a:lnTo>
                    <a:pt x="362" y="272"/>
                  </a:lnTo>
                  <a:lnTo>
                    <a:pt x="362" y="278"/>
                  </a:lnTo>
                  <a:lnTo>
                    <a:pt x="362" y="284"/>
                  </a:lnTo>
                  <a:lnTo>
                    <a:pt x="361" y="289"/>
                  </a:lnTo>
                  <a:lnTo>
                    <a:pt x="361" y="295"/>
                  </a:lnTo>
                  <a:lnTo>
                    <a:pt x="359" y="301"/>
                  </a:lnTo>
                  <a:lnTo>
                    <a:pt x="357" y="306"/>
                  </a:lnTo>
                  <a:lnTo>
                    <a:pt x="357" y="310"/>
                  </a:lnTo>
                  <a:lnTo>
                    <a:pt x="355" y="316"/>
                  </a:lnTo>
                  <a:lnTo>
                    <a:pt x="355" y="322"/>
                  </a:lnTo>
                  <a:lnTo>
                    <a:pt x="355" y="327"/>
                  </a:lnTo>
                  <a:lnTo>
                    <a:pt x="353" y="333"/>
                  </a:lnTo>
                  <a:lnTo>
                    <a:pt x="351" y="339"/>
                  </a:lnTo>
                  <a:lnTo>
                    <a:pt x="351" y="344"/>
                  </a:lnTo>
                  <a:lnTo>
                    <a:pt x="349" y="350"/>
                  </a:lnTo>
                  <a:lnTo>
                    <a:pt x="349" y="354"/>
                  </a:lnTo>
                  <a:lnTo>
                    <a:pt x="347" y="360"/>
                  </a:lnTo>
                  <a:lnTo>
                    <a:pt x="345" y="365"/>
                  </a:lnTo>
                  <a:lnTo>
                    <a:pt x="345" y="371"/>
                  </a:lnTo>
                  <a:lnTo>
                    <a:pt x="345" y="375"/>
                  </a:lnTo>
                  <a:lnTo>
                    <a:pt x="343" y="381"/>
                  </a:lnTo>
                  <a:lnTo>
                    <a:pt x="342" y="384"/>
                  </a:lnTo>
                  <a:lnTo>
                    <a:pt x="342" y="390"/>
                  </a:lnTo>
                  <a:lnTo>
                    <a:pt x="340" y="394"/>
                  </a:lnTo>
                  <a:lnTo>
                    <a:pt x="340" y="400"/>
                  </a:lnTo>
                  <a:lnTo>
                    <a:pt x="338" y="403"/>
                  </a:lnTo>
                  <a:lnTo>
                    <a:pt x="338" y="409"/>
                  </a:lnTo>
                  <a:lnTo>
                    <a:pt x="338" y="411"/>
                  </a:lnTo>
                  <a:lnTo>
                    <a:pt x="336" y="417"/>
                  </a:lnTo>
                  <a:lnTo>
                    <a:pt x="336" y="420"/>
                  </a:lnTo>
                  <a:lnTo>
                    <a:pt x="334" y="424"/>
                  </a:lnTo>
                  <a:lnTo>
                    <a:pt x="334" y="432"/>
                  </a:lnTo>
                  <a:lnTo>
                    <a:pt x="332" y="440"/>
                  </a:lnTo>
                  <a:lnTo>
                    <a:pt x="330" y="445"/>
                  </a:lnTo>
                  <a:lnTo>
                    <a:pt x="330" y="449"/>
                  </a:lnTo>
                  <a:lnTo>
                    <a:pt x="328" y="455"/>
                  </a:lnTo>
                  <a:lnTo>
                    <a:pt x="328" y="459"/>
                  </a:lnTo>
                  <a:lnTo>
                    <a:pt x="328" y="464"/>
                  </a:lnTo>
                  <a:lnTo>
                    <a:pt x="328" y="466"/>
                  </a:lnTo>
                  <a:lnTo>
                    <a:pt x="328" y="464"/>
                  </a:lnTo>
                  <a:lnTo>
                    <a:pt x="328" y="459"/>
                  </a:lnTo>
                  <a:lnTo>
                    <a:pt x="328" y="455"/>
                  </a:lnTo>
                  <a:lnTo>
                    <a:pt x="328" y="449"/>
                  </a:lnTo>
                  <a:lnTo>
                    <a:pt x="328" y="443"/>
                  </a:lnTo>
                  <a:lnTo>
                    <a:pt x="328" y="438"/>
                  </a:lnTo>
                  <a:lnTo>
                    <a:pt x="328" y="432"/>
                  </a:lnTo>
                  <a:lnTo>
                    <a:pt x="328" y="424"/>
                  </a:lnTo>
                  <a:lnTo>
                    <a:pt x="328" y="420"/>
                  </a:lnTo>
                  <a:lnTo>
                    <a:pt x="328" y="415"/>
                  </a:lnTo>
                  <a:lnTo>
                    <a:pt x="328" y="411"/>
                  </a:lnTo>
                  <a:lnTo>
                    <a:pt x="328" y="407"/>
                  </a:lnTo>
                  <a:lnTo>
                    <a:pt x="328" y="403"/>
                  </a:lnTo>
                  <a:lnTo>
                    <a:pt x="328" y="398"/>
                  </a:lnTo>
                  <a:lnTo>
                    <a:pt x="328" y="394"/>
                  </a:lnTo>
                  <a:lnTo>
                    <a:pt x="330" y="390"/>
                  </a:lnTo>
                  <a:lnTo>
                    <a:pt x="330" y="384"/>
                  </a:lnTo>
                  <a:lnTo>
                    <a:pt x="330" y="381"/>
                  </a:lnTo>
                  <a:lnTo>
                    <a:pt x="330" y="375"/>
                  </a:lnTo>
                  <a:lnTo>
                    <a:pt x="332" y="371"/>
                  </a:lnTo>
                  <a:lnTo>
                    <a:pt x="332" y="365"/>
                  </a:lnTo>
                  <a:lnTo>
                    <a:pt x="332" y="360"/>
                  </a:lnTo>
                  <a:lnTo>
                    <a:pt x="332" y="356"/>
                  </a:lnTo>
                  <a:lnTo>
                    <a:pt x="332" y="350"/>
                  </a:lnTo>
                  <a:lnTo>
                    <a:pt x="332" y="344"/>
                  </a:lnTo>
                  <a:lnTo>
                    <a:pt x="332" y="339"/>
                  </a:lnTo>
                  <a:lnTo>
                    <a:pt x="332" y="335"/>
                  </a:lnTo>
                  <a:lnTo>
                    <a:pt x="332" y="329"/>
                  </a:lnTo>
                  <a:lnTo>
                    <a:pt x="332" y="323"/>
                  </a:lnTo>
                  <a:lnTo>
                    <a:pt x="332" y="318"/>
                  </a:lnTo>
                  <a:lnTo>
                    <a:pt x="332" y="312"/>
                  </a:lnTo>
                  <a:lnTo>
                    <a:pt x="332" y="308"/>
                  </a:lnTo>
                  <a:lnTo>
                    <a:pt x="332" y="303"/>
                  </a:lnTo>
                  <a:lnTo>
                    <a:pt x="332" y="297"/>
                  </a:lnTo>
                  <a:lnTo>
                    <a:pt x="332" y="291"/>
                  </a:lnTo>
                  <a:lnTo>
                    <a:pt x="332" y="287"/>
                  </a:lnTo>
                  <a:lnTo>
                    <a:pt x="332" y="282"/>
                  </a:lnTo>
                  <a:lnTo>
                    <a:pt x="332" y="276"/>
                  </a:lnTo>
                  <a:lnTo>
                    <a:pt x="332" y="270"/>
                  </a:lnTo>
                  <a:lnTo>
                    <a:pt x="332" y="266"/>
                  </a:lnTo>
                  <a:lnTo>
                    <a:pt x="332" y="261"/>
                  </a:lnTo>
                  <a:lnTo>
                    <a:pt x="332" y="255"/>
                  </a:lnTo>
                  <a:lnTo>
                    <a:pt x="332" y="251"/>
                  </a:lnTo>
                  <a:lnTo>
                    <a:pt x="332" y="246"/>
                  </a:lnTo>
                  <a:lnTo>
                    <a:pt x="332" y="242"/>
                  </a:lnTo>
                  <a:lnTo>
                    <a:pt x="332" y="236"/>
                  </a:lnTo>
                  <a:lnTo>
                    <a:pt x="332" y="232"/>
                  </a:lnTo>
                  <a:lnTo>
                    <a:pt x="332" y="228"/>
                  </a:lnTo>
                  <a:lnTo>
                    <a:pt x="332" y="223"/>
                  </a:lnTo>
                  <a:lnTo>
                    <a:pt x="332" y="219"/>
                  </a:lnTo>
                  <a:lnTo>
                    <a:pt x="332" y="215"/>
                  </a:lnTo>
                  <a:lnTo>
                    <a:pt x="332" y="211"/>
                  </a:lnTo>
                  <a:lnTo>
                    <a:pt x="332" y="207"/>
                  </a:lnTo>
                  <a:lnTo>
                    <a:pt x="332" y="202"/>
                  </a:lnTo>
                  <a:lnTo>
                    <a:pt x="332" y="198"/>
                  </a:lnTo>
                  <a:lnTo>
                    <a:pt x="332" y="194"/>
                  </a:lnTo>
                  <a:lnTo>
                    <a:pt x="330" y="188"/>
                  </a:lnTo>
                  <a:lnTo>
                    <a:pt x="330" y="181"/>
                  </a:lnTo>
                  <a:lnTo>
                    <a:pt x="330" y="175"/>
                  </a:lnTo>
                  <a:lnTo>
                    <a:pt x="328" y="168"/>
                  </a:lnTo>
                  <a:lnTo>
                    <a:pt x="328" y="162"/>
                  </a:lnTo>
                  <a:lnTo>
                    <a:pt x="328" y="158"/>
                  </a:lnTo>
                  <a:lnTo>
                    <a:pt x="326" y="154"/>
                  </a:lnTo>
                  <a:lnTo>
                    <a:pt x="326" y="149"/>
                  </a:lnTo>
                  <a:lnTo>
                    <a:pt x="324" y="145"/>
                  </a:lnTo>
                  <a:lnTo>
                    <a:pt x="324" y="141"/>
                  </a:lnTo>
                  <a:lnTo>
                    <a:pt x="323" y="133"/>
                  </a:lnTo>
                  <a:lnTo>
                    <a:pt x="323" y="130"/>
                  </a:lnTo>
                  <a:lnTo>
                    <a:pt x="319" y="124"/>
                  </a:lnTo>
                  <a:lnTo>
                    <a:pt x="317" y="120"/>
                  </a:lnTo>
                  <a:lnTo>
                    <a:pt x="315" y="116"/>
                  </a:lnTo>
                  <a:lnTo>
                    <a:pt x="313" y="112"/>
                  </a:lnTo>
                  <a:lnTo>
                    <a:pt x="307" y="107"/>
                  </a:lnTo>
                  <a:lnTo>
                    <a:pt x="302" y="103"/>
                  </a:lnTo>
                  <a:lnTo>
                    <a:pt x="300" y="99"/>
                  </a:lnTo>
                  <a:lnTo>
                    <a:pt x="296" y="95"/>
                  </a:lnTo>
                  <a:lnTo>
                    <a:pt x="292" y="91"/>
                  </a:lnTo>
                  <a:lnTo>
                    <a:pt x="290" y="88"/>
                  </a:lnTo>
                  <a:lnTo>
                    <a:pt x="285" y="84"/>
                  </a:lnTo>
                  <a:lnTo>
                    <a:pt x="281" y="80"/>
                  </a:lnTo>
                  <a:lnTo>
                    <a:pt x="277" y="76"/>
                  </a:lnTo>
                  <a:lnTo>
                    <a:pt x="271" y="72"/>
                  </a:lnTo>
                  <a:lnTo>
                    <a:pt x="264" y="67"/>
                  </a:lnTo>
                  <a:lnTo>
                    <a:pt x="258" y="63"/>
                  </a:lnTo>
                  <a:lnTo>
                    <a:pt x="254" y="61"/>
                  </a:lnTo>
                  <a:lnTo>
                    <a:pt x="248" y="59"/>
                  </a:lnTo>
                  <a:lnTo>
                    <a:pt x="245" y="57"/>
                  </a:lnTo>
                  <a:lnTo>
                    <a:pt x="241" y="55"/>
                  </a:lnTo>
                  <a:lnTo>
                    <a:pt x="237" y="52"/>
                  </a:lnTo>
                  <a:lnTo>
                    <a:pt x="231" y="50"/>
                  </a:lnTo>
                  <a:lnTo>
                    <a:pt x="226" y="48"/>
                  </a:lnTo>
                  <a:lnTo>
                    <a:pt x="222" y="46"/>
                  </a:lnTo>
                  <a:lnTo>
                    <a:pt x="214" y="44"/>
                  </a:lnTo>
                  <a:lnTo>
                    <a:pt x="209" y="42"/>
                  </a:lnTo>
                  <a:lnTo>
                    <a:pt x="203" y="40"/>
                  </a:lnTo>
                  <a:lnTo>
                    <a:pt x="197" y="38"/>
                  </a:lnTo>
                  <a:lnTo>
                    <a:pt x="190" y="36"/>
                  </a:lnTo>
                  <a:lnTo>
                    <a:pt x="182" y="34"/>
                  </a:lnTo>
                  <a:lnTo>
                    <a:pt x="174" y="33"/>
                  </a:lnTo>
                  <a:lnTo>
                    <a:pt x="167" y="31"/>
                  </a:lnTo>
                  <a:lnTo>
                    <a:pt x="163" y="29"/>
                  </a:lnTo>
                  <a:lnTo>
                    <a:pt x="159" y="29"/>
                  </a:lnTo>
                  <a:lnTo>
                    <a:pt x="155" y="29"/>
                  </a:lnTo>
                  <a:lnTo>
                    <a:pt x="152" y="27"/>
                  </a:lnTo>
                  <a:lnTo>
                    <a:pt x="146" y="27"/>
                  </a:lnTo>
                  <a:lnTo>
                    <a:pt x="144" y="27"/>
                  </a:lnTo>
                  <a:lnTo>
                    <a:pt x="138" y="25"/>
                  </a:lnTo>
                  <a:lnTo>
                    <a:pt x="134" y="25"/>
                  </a:lnTo>
                  <a:lnTo>
                    <a:pt x="131" y="23"/>
                  </a:lnTo>
                  <a:lnTo>
                    <a:pt x="127" y="23"/>
                  </a:lnTo>
                  <a:lnTo>
                    <a:pt x="123" y="21"/>
                  </a:lnTo>
                  <a:lnTo>
                    <a:pt x="119" y="21"/>
                  </a:lnTo>
                  <a:lnTo>
                    <a:pt x="115" y="19"/>
                  </a:lnTo>
                  <a:lnTo>
                    <a:pt x="110" y="19"/>
                  </a:lnTo>
                  <a:lnTo>
                    <a:pt x="106" y="19"/>
                  </a:lnTo>
                  <a:lnTo>
                    <a:pt x="102" y="19"/>
                  </a:lnTo>
                  <a:lnTo>
                    <a:pt x="98" y="17"/>
                  </a:lnTo>
                  <a:lnTo>
                    <a:pt x="95" y="17"/>
                  </a:lnTo>
                  <a:lnTo>
                    <a:pt x="89" y="17"/>
                  </a:lnTo>
                  <a:lnTo>
                    <a:pt x="87" y="17"/>
                  </a:lnTo>
                  <a:lnTo>
                    <a:pt x="77" y="15"/>
                  </a:lnTo>
                  <a:lnTo>
                    <a:pt x="72" y="15"/>
                  </a:lnTo>
                  <a:lnTo>
                    <a:pt x="64" y="13"/>
                  </a:lnTo>
                  <a:lnTo>
                    <a:pt x="57" y="13"/>
                  </a:lnTo>
                  <a:lnTo>
                    <a:pt x="49" y="12"/>
                  </a:lnTo>
                  <a:lnTo>
                    <a:pt x="43" y="12"/>
                  </a:lnTo>
                  <a:lnTo>
                    <a:pt x="36" y="10"/>
                  </a:lnTo>
                  <a:lnTo>
                    <a:pt x="30" y="10"/>
                  </a:lnTo>
                  <a:lnTo>
                    <a:pt x="24" y="8"/>
                  </a:lnTo>
                  <a:lnTo>
                    <a:pt x="20" y="8"/>
                  </a:lnTo>
                  <a:lnTo>
                    <a:pt x="15" y="8"/>
                  </a:lnTo>
                  <a:lnTo>
                    <a:pt x="11" y="8"/>
                  </a:lnTo>
                  <a:lnTo>
                    <a:pt x="7" y="6"/>
                  </a:lnTo>
                  <a:lnTo>
                    <a:pt x="5" y="6"/>
                  </a:lnTo>
                  <a:lnTo>
                    <a:pt x="0" y="6"/>
                  </a:lnTo>
                  <a:close/>
                </a:path>
              </a:pathLst>
            </a:custGeom>
            <a:solidFill>
              <a:srgbClr val="CC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30" name="Freeform 50"/>
            <p:cNvSpPr>
              <a:spLocks/>
            </p:cNvSpPr>
            <p:nvPr/>
          </p:nvSpPr>
          <p:spPr bwMode="auto">
            <a:xfrm>
              <a:off x="3417872" y="6959599"/>
              <a:ext cx="355600" cy="298450"/>
            </a:xfrm>
            <a:custGeom>
              <a:avLst/>
              <a:gdLst>
                <a:gd name="T0" fmla="*/ 0 w 449"/>
                <a:gd name="T1" fmla="*/ 2147483647 h 375"/>
                <a:gd name="T2" fmla="*/ 2147483647 w 449"/>
                <a:gd name="T3" fmla="*/ 2147483647 h 375"/>
                <a:gd name="T4" fmla="*/ 2147483647 w 449"/>
                <a:gd name="T5" fmla="*/ 2147483647 h 375"/>
                <a:gd name="T6" fmla="*/ 2147483647 w 449"/>
                <a:gd name="T7" fmla="*/ 2147483647 h 375"/>
                <a:gd name="T8" fmla="*/ 2147483647 w 449"/>
                <a:gd name="T9" fmla="*/ 2147483647 h 375"/>
                <a:gd name="T10" fmla="*/ 2147483647 w 449"/>
                <a:gd name="T11" fmla="*/ 2147483647 h 375"/>
                <a:gd name="T12" fmla="*/ 2147483647 w 449"/>
                <a:gd name="T13" fmla="*/ 2147483647 h 375"/>
                <a:gd name="T14" fmla="*/ 2147483647 w 449"/>
                <a:gd name="T15" fmla="*/ 2147483647 h 375"/>
                <a:gd name="T16" fmla="*/ 2147483647 w 449"/>
                <a:gd name="T17" fmla="*/ 2147483647 h 375"/>
                <a:gd name="T18" fmla="*/ 2147483647 w 449"/>
                <a:gd name="T19" fmla="*/ 2147483647 h 375"/>
                <a:gd name="T20" fmla="*/ 2147483647 w 449"/>
                <a:gd name="T21" fmla="*/ 2147483647 h 375"/>
                <a:gd name="T22" fmla="*/ 2147483647 w 449"/>
                <a:gd name="T23" fmla="*/ 2147483647 h 375"/>
                <a:gd name="T24" fmla="*/ 2147483647 w 449"/>
                <a:gd name="T25" fmla="*/ 2147483647 h 375"/>
                <a:gd name="T26" fmla="*/ 2147483647 w 449"/>
                <a:gd name="T27" fmla="*/ 2147483647 h 375"/>
                <a:gd name="T28" fmla="*/ 2147483647 w 449"/>
                <a:gd name="T29" fmla="*/ 2147483647 h 375"/>
                <a:gd name="T30" fmla="*/ 2147483647 w 449"/>
                <a:gd name="T31" fmla="*/ 2147483647 h 375"/>
                <a:gd name="T32" fmla="*/ 2147483647 w 449"/>
                <a:gd name="T33" fmla="*/ 2147483647 h 375"/>
                <a:gd name="T34" fmla="*/ 2147483647 w 449"/>
                <a:gd name="T35" fmla="*/ 0 h 375"/>
                <a:gd name="T36" fmla="*/ 2147483647 w 449"/>
                <a:gd name="T37" fmla="*/ 2147483647 h 375"/>
                <a:gd name="T38" fmla="*/ 2147483647 w 449"/>
                <a:gd name="T39" fmla="*/ 2147483647 h 375"/>
                <a:gd name="T40" fmla="*/ 2147483647 w 449"/>
                <a:gd name="T41" fmla="*/ 2147483647 h 375"/>
                <a:gd name="T42" fmla="*/ 2147483647 w 449"/>
                <a:gd name="T43" fmla="*/ 2147483647 h 375"/>
                <a:gd name="T44" fmla="*/ 2147483647 w 449"/>
                <a:gd name="T45" fmla="*/ 2147483647 h 375"/>
                <a:gd name="T46" fmla="*/ 2147483647 w 449"/>
                <a:gd name="T47" fmla="*/ 2147483647 h 375"/>
                <a:gd name="T48" fmla="*/ 2147483647 w 449"/>
                <a:gd name="T49" fmla="*/ 2147483647 h 375"/>
                <a:gd name="T50" fmla="*/ 2147483647 w 449"/>
                <a:gd name="T51" fmla="*/ 2147483647 h 375"/>
                <a:gd name="T52" fmla="*/ 2147483647 w 449"/>
                <a:gd name="T53" fmla="*/ 2147483647 h 375"/>
                <a:gd name="T54" fmla="*/ 2147483647 w 449"/>
                <a:gd name="T55" fmla="*/ 2147483647 h 375"/>
                <a:gd name="T56" fmla="*/ 2147483647 w 449"/>
                <a:gd name="T57" fmla="*/ 2147483647 h 375"/>
                <a:gd name="T58" fmla="*/ 2147483647 w 449"/>
                <a:gd name="T59" fmla="*/ 2147483647 h 375"/>
                <a:gd name="T60" fmla="*/ 2147483647 w 449"/>
                <a:gd name="T61" fmla="*/ 2147483647 h 375"/>
                <a:gd name="T62" fmla="*/ 2147483647 w 449"/>
                <a:gd name="T63" fmla="*/ 2147483647 h 375"/>
                <a:gd name="T64" fmla="*/ 2147483647 w 449"/>
                <a:gd name="T65" fmla="*/ 2147483647 h 375"/>
                <a:gd name="T66" fmla="*/ 2147483647 w 449"/>
                <a:gd name="T67" fmla="*/ 2147483647 h 375"/>
                <a:gd name="T68" fmla="*/ 2147483647 w 449"/>
                <a:gd name="T69" fmla="*/ 2147483647 h 375"/>
                <a:gd name="T70" fmla="*/ 2147483647 w 449"/>
                <a:gd name="T71" fmla="*/ 2147483647 h 375"/>
                <a:gd name="T72" fmla="*/ 2147483647 w 449"/>
                <a:gd name="T73" fmla="*/ 2147483647 h 375"/>
                <a:gd name="T74" fmla="*/ 2147483647 w 449"/>
                <a:gd name="T75" fmla="*/ 2147483647 h 375"/>
                <a:gd name="T76" fmla="*/ 2147483647 w 449"/>
                <a:gd name="T77" fmla="*/ 2147483647 h 375"/>
                <a:gd name="T78" fmla="*/ 2147483647 w 449"/>
                <a:gd name="T79" fmla="*/ 2147483647 h 375"/>
                <a:gd name="T80" fmla="*/ 2147483647 w 449"/>
                <a:gd name="T81" fmla="*/ 2147483647 h 375"/>
                <a:gd name="T82" fmla="*/ 2147483647 w 449"/>
                <a:gd name="T83" fmla="*/ 2147483647 h 375"/>
                <a:gd name="T84" fmla="*/ 2147483647 w 449"/>
                <a:gd name="T85" fmla="*/ 2147483647 h 375"/>
                <a:gd name="T86" fmla="*/ 2147483647 w 449"/>
                <a:gd name="T87" fmla="*/ 2147483647 h 375"/>
                <a:gd name="T88" fmla="*/ 2147483647 w 449"/>
                <a:gd name="T89" fmla="*/ 2147483647 h 375"/>
                <a:gd name="T90" fmla="*/ 2147483647 w 449"/>
                <a:gd name="T91" fmla="*/ 2147483647 h 375"/>
                <a:gd name="T92" fmla="*/ 2147483647 w 449"/>
                <a:gd name="T93" fmla="*/ 2147483647 h 375"/>
                <a:gd name="T94" fmla="*/ 2147483647 w 449"/>
                <a:gd name="T95" fmla="*/ 2147483647 h 375"/>
                <a:gd name="T96" fmla="*/ 2147483647 w 449"/>
                <a:gd name="T97" fmla="*/ 2147483647 h 375"/>
                <a:gd name="T98" fmla="*/ 2147483647 w 449"/>
                <a:gd name="T99" fmla="*/ 2147483647 h 375"/>
                <a:gd name="T100" fmla="*/ 2147483647 w 449"/>
                <a:gd name="T101" fmla="*/ 2147483647 h 375"/>
                <a:gd name="T102" fmla="*/ 2147483647 w 449"/>
                <a:gd name="T103" fmla="*/ 2147483647 h 375"/>
                <a:gd name="T104" fmla="*/ 2147483647 w 449"/>
                <a:gd name="T105" fmla="*/ 2147483647 h 375"/>
                <a:gd name="T106" fmla="*/ 2147483647 w 449"/>
                <a:gd name="T107" fmla="*/ 2147483647 h 375"/>
                <a:gd name="T108" fmla="*/ 2147483647 w 449"/>
                <a:gd name="T109" fmla="*/ 2147483647 h 375"/>
                <a:gd name="T110" fmla="*/ 2147483647 w 449"/>
                <a:gd name="T111" fmla="*/ 2147483647 h 375"/>
                <a:gd name="T112" fmla="*/ 2147483647 w 449"/>
                <a:gd name="T113" fmla="*/ 2147483647 h 375"/>
                <a:gd name="T114" fmla="*/ 2147483647 w 449"/>
                <a:gd name="T115" fmla="*/ 2147483647 h 375"/>
                <a:gd name="T116" fmla="*/ 2147483647 w 449"/>
                <a:gd name="T117" fmla="*/ 2147483647 h 375"/>
                <a:gd name="T118" fmla="*/ 2147483647 w 449"/>
                <a:gd name="T119" fmla="*/ 2147483647 h 375"/>
                <a:gd name="T120" fmla="*/ 0 w 449"/>
                <a:gd name="T121" fmla="*/ 2147483647 h 37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49"/>
                <a:gd name="T184" fmla="*/ 0 h 375"/>
                <a:gd name="T185" fmla="*/ 449 w 449"/>
                <a:gd name="T186" fmla="*/ 375 h 37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49" h="375">
                  <a:moveTo>
                    <a:pt x="0" y="375"/>
                  </a:moveTo>
                  <a:lnTo>
                    <a:pt x="0" y="373"/>
                  </a:lnTo>
                  <a:lnTo>
                    <a:pt x="0" y="371"/>
                  </a:lnTo>
                  <a:lnTo>
                    <a:pt x="0" y="368"/>
                  </a:lnTo>
                  <a:lnTo>
                    <a:pt x="0" y="364"/>
                  </a:lnTo>
                  <a:lnTo>
                    <a:pt x="0" y="356"/>
                  </a:lnTo>
                  <a:lnTo>
                    <a:pt x="2" y="350"/>
                  </a:lnTo>
                  <a:lnTo>
                    <a:pt x="2" y="347"/>
                  </a:lnTo>
                  <a:lnTo>
                    <a:pt x="4" y="343"/>
                  </a:lnTo>
                  <a:lnTo>
                    <a:pt x="4" y="337"/>
                  </a:lnTo>
                  <a:lnTo>
                    <a:pt x="6" y="333"/>
                  </a:lnTo>
                  <a:lnTo>
                    <a:pt x="6" y="328"/>
                  </a:lnTo>
                  <a:lnTo>
                    <a:pt x="6" y="324"/>
                  </a:lnTo>
                  <a:lnTo>
                    <a:pt x="6" y="318"/>
                  </a:lnTo>
                  <a:lnTo>
                    <a:pt x="8" y="312"/>
                  </a:lnTo>
                  <a:lnTo>
                    <a:pt x="10" y="307"/>
                  </a:lnTo>
                  <a:lnTo>
                    <a:pt x="10" y="301"/>
                  </a:lnTo>
                  <a:lnTo>
                    <a:pt x="12" y="295"/>
                  </a:lnTo>
                  <a:lnTo>
                    <a:pt x="12" y="290"/>
                  </a:lnTo>
                  <a:lnTo>
                    <a:pt x="13" y="284"/>
                  </a:lnTo>
                  <a:lnTo>
                    <a:pt x="15" y="278"/>
                  </a:lnTo>
                  <a:lnTo>
                    <a:pt x="15" y="271"/>
                  </a:lnTo>
                  <a:lnTo>
                    <a:pt x="17" y="265"/>
                  </a:lnTo>
                  <a:lnTo>
                    <a:pt x="17" y="257"/>
                  </a:lnTo>
                  <a:lnTo>
                    <a:pt x="19" y="252"/>
                  </a:lnTo>
                  <a:lnTo>
                    <a:pt x="21" y="246"/>
                  </a:lnTo>
                  <a:lnTo>
                    <a:pt x="23" y="238"/>
                  </a:lnTo>
                  <a:lnTo>
                    <a:pt x="23" y="233"/>
                  </a:lnTo>
                  <a:lnTo>
                    <a:pt x="25" y="225"/>
                  </a:lnTo>
                  <a:lnTo>
                    <a:pt x="27" y="217"/>
                  </a:lnTo>
                  <a:lnTo>
                    <a:pt x="27" y="210"/>
                  </a:lnTo>
                  <a:lnTo>
                    <a:pt x="29" y="202"/>
                  </a:lnTo>
                  <a:lnTo>
                    <a:pt x="31" y="196"/>
                  </a:lnTo>
                  <a:lnTo>
                    <a:pt x="32" y="189"/>
                  </a:lnTo>
                  <a:lnTo>
                    <a:pt x="34" y="183"/>
                  </a:lnTo>
                  <a:lnTo>
                    <a:pt x="34" y="175"/>
                  </a:lnTo>
                  <a:lnTo>
                    <a:pt x="36" y="168"/>
                  </a:lnTo>
                  <a:lnTo>
                    <a:pt x="38" y="160"/>
                  </a:lnTo>
                  <a:lnTo>
                    <a:pt x="40" y="155"/>
                  </a:lnTo>
                  <a:lnTo>
                    <a:pt x="42" y="147"/>
                  </a:lnTo>
                  <a:lnTo>
                    <a:pt x="44" y="141"/>
                  </a:lnTo>
                  <a:lnTo>
                    <a:pt x="46" y="134"/>
                  </a:lnTo>
                  <a:lnTo>
                    <a:pt x="48" y="128"/>
                  </a:lnTo>
                  <a:lnTo>
                    <a:pt x="50" y="120"/>
                  </a:lnTo>
                  <a:lnTo>
                    <a:pt x="51" y="115"/>
                  </a:lnTo>
                  <a:lnTo>
                    <a:pt x="53" y="107"/>
                  </a:lnTo>
                  <a:lnTo>
                    <a:pt x="55" y="101"/>
                  </a:lnTo>
                  <a:lnTo>
                    <a:pt x="57" y="96"/>
                  </a:lnTo>
                  <a:lnTo>
                    <a:pt x="59" y="90"/>
                  </a:lnTo>
                  <a:lnTo>
                    <a:pt x="61" y="84"/>
                  </a:lnTo>
                  <a:lnTo>
                    <a:pt x="63" y="78"/>
                  </a:lnTo>
                  <a:lnTo>
                    <a:pt x="65" y="73"/>
                  </a:lnTo>
                  <a:lnTo>
                    <a:pt x="67" y="67"/>
                  </a:lnTo>
                  <a:lnTo>
                    <a:pt x="70" y="61"/>
                  </a:lnTo>
                  <a:lnTo>
                    <a:pt x="72" y="58"/>
                  </a:lnTo>
                  <a:lnTo>
                    <a:pt x="74" y="52"/>
                  </a:lnTo>
                  <a:lnTo>
                    <a:pt x="76" y="48"/>
                  </a:lnTo>
                  <a:lnTo>
                    <a:pt x="78" y="44"/>
                  </a:lnTo>
                  <a:lnTo>
                    <a:pt x="80" y="40"/>
                  </a:lnTo>
                  <a:lnTo>
                    <a:pt x="82" y="37"/>
                  </a:lnTo>
                  <a:lnTo>
                    <a:pt x="84" y="31"/>
                  </a:lnTo>
                  <a:lnTo>
                    <a:pt x="88" y="29"/>
                  </a:lnTo>
                  <a:lnTo>
                    <a:pt x="89" y="25"/>
                  </a:lnTo>
                  <a:lnTo>
                    <a:pt x="93" y="20"/>
                  </a:lnTo>
                  <a:lnTo>
                    <a:pt x="97" y="16"/>
                  </a:lnTo>
                  <a:lnTo>
                    <a:pt x="101" y="10"/>
                  </a:lnTo>
                  <a:lnTo>
                    <a:pt x="107" y="8"/>
                  </a:lnTo>
                  <a:lnTo>
                    <a:pt x="110" y="4"/>
                  </a:lnTo>
                  <a:lnTo>
                    <a:pt x="116" y="4"/>
                  </a:lnTo>
                  <a:lnTo>
                    <a:pt x="120" y="2"/>
                  </a:lnTo>
                  <a:lnTo>
                    <a:pt x="124" y="2"/>
                  </a:lnTo>
                  <a:lnTo>
                    <a:pt x="129" y="0"/>
                  </a:lnTo>
                  <a:lnTo>
                    <a:pt x="133" y="2"/>
                  </a:lnTo>
                  <a:lnTo>
                    <a:pt x="139" y="2"/>
                  </a:lnTo>
                  <a:lnTo>
                    <a:pt x="145" y="6"/>
                  </a:lnTo>
                  <a:lnTo>
                    <a:pt x="148" y="8"/>
                  </a:lnTo>
                  <a:lnTo>
                    <a:pt x="154" y="12"/>
                  </a:lnTo>
                  <a:lnTo>
                    <a:pt x="158" y="14"/>
                  </a:lnTo>
                  <a:lnTo>
                    <a:pt x="165" y="18"/>
                  </a:lnTo>
                  <a:lnTo>
                    <a:pt x="169" y="21"/>
                  </a:lnTo>
                  <a:lnTo>
                    <a:pt x="177" y="27"/>
                  </a:lnTo>
                  <a:lnTo>
                    <a:pt x="181" y="31"/>
                  </a:lnTo>
                  <a:lnTo>
                    <a:pt x="186" y="37"/>
                  </a:lnTo>
                  <a:lnTo>
                    <a:pt x="194" y="42"/>
                  </a:lnTo>
                  <a:lnTo>
                    <a:pt x="200" y="48"/>
                  </a:lnTo>
                  <a:lnTo>
                    <a:pt x="205" y="54"/>
                  </a:lnTo>
                  <a:lnTo>
                    <a:pt x="211" y="61"/>
                  </a:lnTo>
                  <a:lnTo>
                    <a:pt x="219" y="67"/>
                  </a:lnTo>
                  <a:lnTo>
                    <a:pt x="224" y="73"/>
                  </a:lnTo>
                  <a:lnTo>
                    <a:pt x="230" y="80"/>
                  </a:lnTo>
                  <a:lnTo>
                    <a:pt x="238" y="86"/>
                  </a:lnTo>
                  <a:lnTo>
                    <a:pt x="245" y="94"/>
                  </a:lnTo>
                  <a:lnTo>
                    <a:pt x="253" y="101"/>
                  </a:lnTo>
                  <a:lnTo>
                    <a:pt x="259" y="107"/>
                  </a:lnTo>
                  <a:lnTo>
                    <a:pt x="266" y="115"/>
                  </a:lnTo>
                  <a:lnTo>
                    <a:pt x="274" y="120"/>
                  </a:lnTo>
                  <a:lnTo>
                    <a:pt x="281" y="128"/>
                  </a:lnTo>
                  <a:lnTo>
                    <a:pt x="287" y="134"/>
                  </a:lnTo>
                  <a:lnTo>
                    <a:pt x="295" y="139"/>
                  </a:lnTo>
                  <a:lnTo>
                    <a:pt x="302" y="147"/>
                  </a:lnTo>
                  <a:lnTo>
                    <a:pt x="310" y="153"/>
                  </a:lnTo>
                  <a:lnTo>
                    <a:pt x="317" y="158"/>
                  </a:lnTo>
                  <a:lnTo>
                    <a:pt x="325" y="164"/>
                  </a:lnTo>
                  <a:lnTo>
                    <a:pt x="331" y="170"/>
                  </a:lnTo>
                  <a:lnTo>
                    <a:pt x="340" y="177"/>
                  </a:lnTo>
                  <a:lnTo>
                    <a:pt x="346" y="181"/>
                  </a:lnTo>
                  <a:lnTo>
                    <a:pt x="354" y="187"/>
                  </a:lnTo>
                  <a:lnTo>
                    <a:pt x="361" y="193"/>
                  </a:lnTo>
                  <a:lnTo>
                    <a:pt x="367" y="198"/>
                  </a:lnTo>
                  <a:lnTo>
                    <a:pt x="373" y="202"/>
                  </a:lnTo>
                  <a:lnTo>
                    <a:pt x="380" y="208"/>
                  </a:lnTo>
                  <a:lnTo>
                    <a:pt x="386" y="212"/>
                  </a:lnTo>
                  <a:lnTo>
                    <a:pt x="392" y="217"/>
                  </a:lnTo>
                  <a:lnTo>
                    <a:pt x="397" y="221"/>
                  </a:lnTo>
                  <a:lnTo>
                    <a:pt x="403" y="225"/>
                  </a:lnTo>
                  <a:lnTo>
                    <a:pt x="409" y="231"/>
                  </a:lnTo>
                  <a:lnTo>
                    <a:pt x="414" y="234"/>
                  </a:lnTo>
                  <a:lnTo>
                    <a:pt x="420" y="238"/>
                  </a:lnTo>
                  <a:lnTo>
                    <a:pt x="426" y="242"/>
                  </a:lnTo>
                  <a:lnTo>
                    <a:pt x="430" y="246"/>
                  </a:lnTo>
                  <a:lnTo>
                    <a:pt x="433" y="250"/>
                  </a:lnTo>
                  <a:lnTo>
                    <a:pt x="437" y="253"/>
                  </a:lnTo>
                  <a:lnTo>
                    <a:pt x="441" y="257"/>
                  </a:lnTo>
                  <a:lnTo>
                    <a:pt x="445" y="259"/>
                  </a:lnTo>
                  <a:lnTo>
                    <a:pt x="449" y="263"/>
                  </a:lnTo>
                  <a:lnTo>
                    <a:pt x="447" y="263"/>
                  </a:lnTo>
                  <a:lnTo>
                    <a:pt x="445" y="263"/>
                  </a:lnTo>
                  <a:lnTo>
                    <a:pt x="441" y="261"/>
                  </a:lnTo>
                  <a:lnTo>
                    <a:pt x="437" y="261"/>
                  </a:lnTo>
                  <a:lnTo>
                    <a:pt x="433" y="259"/>
                  </a:lnTo>
                  <a:lnTo>
                    <a:pt x="428" y="257"/>
                  </a:lnTo>
                  <a:lnTo>
                    <a:pt x="422" y="255"/>
                  </a:lnTo>
                  <a:lnTo>
                    <a:pt x="416" y="253"/>
                  </a:lnTo>
                  <a:lnTo>
                    <a:pt x="409" y="250"/>
                  </a:lnTo>
                  <a:lnTo>
                    <a:pt x="401" y="246"/>
                  </a:lnTo>
                  <a:lnTo>
                    <a:pt x="393" y="244"/>
                  </a:lnTo>
                  <a:lnTo>
                    <a:pt x="386" y="240"/>
                  </a:lnTo>
                  <a:lnTo>
                    <a:pt x="382" y="238"/>
                  </a:lnTo>
                  <a:lnTo>
                    <a:pt x="378" y="236"/>
                  </a:lnTo>
                  <a:lnTo>
                    <a:pt x="374" y="234"/>
                  </a:lnTo>
                  <a:lnTo>
                    <a:pt x="369" y="233"/>
                  </a:lnTo>
                  <a:lnTo>
                    <a:pt x="365" y="231"/>
                  </a:lnTo>
                  <a:lnTo>
                    <a:pt x="361" y="229"/>
                  </a:lnTo>
                  <a:lnTo>
                    <a:pt x="357" y="227"/>
                  </a:lnTo>
                  <a:lnTo>
                    <a:pt x="352" y="225"/>
                  </a:lnTo>
                  <a:lnTo>
                    <a:pt x="348" y="223"/>
                  </a:lnTo>
                  <a:lnTo>
                    <a:pt x="342" y="221"/>
                  </a:lnTo>
                  <a:lnTo>
                    <a:pt x="338" y="219"/>
                  </a:lnTo>
                  <a:lnTo>
                    <a:pt x="335" y="217"/>
                  </a:lnTo>
                  <a:lnTo>
                    <a:pt x="329" y="213"/>
                  </a:lnTo>
                  <a:lnTo>
                    <a:pt x="323" y="212"/>
                  </a:lnTo>
                  <a:lnTo>
                    <a:pt x="319" y="210"/>
                  </a:lnTo>
                  <a:lnTo>
                    <a:pt x="316" y="208"/>
                  </a:lnTo>
                  <a:lnTo>
                    <a:pt x="310" y="204"/>
                  </a:lnTo>
                  <a:lnTo>
                    <a:pt x="306" y="202"/>
                  </a:lnTo>
                  <a:lnTo>
                    <a:pt x="300" y="200"/>
                  </a:lnTo>
                  <a:lnTo>
                    <a:pt x="297" y="198"/>
                  </a:lnTo>
                  <a:lnTo>
                    <a:pt x="291" y="194"/>
                  </a:lnTo>
                  <a:lnTo>
                    <a:pt x="287" y="193"/>
                  </a:lnTo>
                  <a:lnTo>
                    <a:pt x="283" y="191"/>
                  </a:lnTo>
                  <a:lnTo>
                    <a:pt x="279" y="189"/>
                  </a:lnTo>
                  <a:lnTo>
                    <a:pt x="274" y="185"/>
                  </a:lnTo>
                  <a:lnTo>
                    <a:pt x="270" y="183"/>
                  </a:lnTo>
                  <a:lnTo>
                    <a:pt x="266" y="181"/>
                  </a:lnTo>
                  <a:lnTo>
                    <a:pt x="260" y="179"/>
                  </a:lnTo>
                  <a:lnTo>
                    <a:pt x="257" y="177"/>
                  </a:lnTo>
                  <a:lnTo>
                    <a:pt x="253" y="174"/>
                  </a:lnTo>
                  <a:lnTo>
                    <a:pt x="247" y="172"/>
                  </a:lnTo>
                  <a:lnTo>
                    <a:pt x="245" y="170"/>
                  </a:lnTo>
                  <a:lnTo>
                    <a:pt x="240" y="168"/>
                  </a:lnTo>
                  <a:lnTo>
                    <a:pt x="236" y="166"/>
                  </a:lnTo>
                  <a:lnTo>
                    <a:pt x="232" y="164"/>
                  </a:lnTo>
                  <a:lnTo>
                    <a:pt x="230" y="162"/>
                  </a:lnTo>
                  <a:lnTo>
                    <a:pt x="222" y="158"/>
                  </a:lnTo>
                  <a:lnTo>
                    <a:pt x="217" y="155"/>
                  </a:lnTo>
                  <a:lnTo>
                    <a:pt x="211" y="151"/>
                  </a:lnTo>
                  <a:lnTo>
                    <a:pt x="205" y="147"/>
                  </a:lnTo>
                  <a:lnTo>
                    <a:pt x="200" y="143"/>
                  </a:lnTo>
                  <a:lnTo>
                    <a:pt x="196" y="139"/>
                  </a:lnTo>
                  <a:lnTo>
                    <a:pt x="190" y="136"/>
                  </a:lnTo>
                  <a:lnTo>
                    <a:pt x="186" y="134"/>
                  </a:lnTo>
                  <a:lnTo>
                    <a:pt x="183" y="130"/>
                  </a:lnTo>
                  <a:lnTo>
                    <a:pt x="179" y="128"/>
                  </a:lnTo>
                  <a:lnTo>
                    <a:pt x="171" y="124"/>
                  </a:lnTo>
                  <a:lnTo>
                    <a:pt x="165" y="120"/>
                  </a:lnTo>
                  <a:lnTo>
                    <a:pt x="158" y="116"/>
                  </a:lnTo>
                  <a:lnTo>
                    <a:pt x="154" y="116"/>
                  </a:lnTo>
                  <a:lnTo>
                    <a:pt x="148" y="116"/>
                  </a:lnTo>
                  <a:lnTo>
                    <a:pt x="145" y="116"/>
                  </a:lnTo>
                  <a:lnTo>
                    <a:pt x="139" y="118"/>
                  </a:lnTo>
                  <a:lnTo>
                    <a:pt x="133" y="122"/>
                  </a:lnTo>
                  <a:lnTo>
                    <a:pt x="127" y="128"/>
                  </a:lnTo>
                  <a:lnTo>
                    <a:pt x="124" y="134"/>
                  </a:lnTo>
                  <a:lnTo>
                    <a:pt x="120" y="139"/>
                  </a:lnTo>
                  <a:lnTo>
                    <a:pt x="116" y="143"/>
                  </a:lnTo>
                  <a:lnTo>
                    <a:pt x="114" y="147"/>
                  </a:lnTo>
                  <a:lnTo>
                    <a:pt x="110" y="155"/>
                  </a:lnTo>
                  <a:lnTo>
                    <a:pt x="107" y="160"/>
                  </a:lnTo>
                  <a:lnTo>
                    <a:pt x="103" y="166"/>
                  </a:lnTo>
                  <a:lnTo>
                    <a:pt x="99" y="174"/>
                  </a:lnTo>
                  <a:lnTo>
                    <a:pt x="93" y="181"/>
                  </a:lnTo>
                  <a:lnTo>
                    <a:pt x="91" y="185"/>
                  </a:lnTo>
                  <a:lnTo>
                    <a:pt x="89" y="189"/>
                  </a:lnTo>
                  <a:lnTo>
                    <a:pt x="88" y="193"/>
                  </a:lnTo>
                  <a:lnTo>
                    <a:pt x="84" y="196"/>
                  </a:lnTo>
                  <a:lnTo>
                    <a:pt x="82" y="202"/>
                  </a:lnTo>
                  <a:lnTo>
                    <a:pt x="80" y="206"/>
                  </a:lnTo>
                  <a:lnTo>
                    <a:pt x="78" y="210"/>
                  </a:lnTo>
                  <a:lnTo>
                    <a:pt x="76" y="215"/>
                  </a:lnTo>
                  <a:lnTo>
                    <a:pt x="72" y="219"/>
                  </a:lnTo>
                  <a:lnTo>
                    <a:pt x="70" y="223"/>
                  </a:lnTo>
                  <a:lnTo>
                    <a:pt x="69" y="229"/>
                  </a:lnTo>
                  <a:lnTo>
                    <a:pt x="67" y="233"/>
                  </a:lnTo>
                  <a:lnTo>
                    <a:pt x="63" y="236"/>
                  </a:lnTo>
                  <a:lnTo>
                    <a:pt x="61" y="242"/>
                  </a:lnTo>
                  <a:lnTo>
                    <a:pt x="59" y="246"/>
                  </a:lnTo>
                  <a:lnTo>
                    <a:pt x="57" y="252"/>
                  </a:lnTo>
                  <a:lnTo>
                    <a:pt x="55" y="255"/>
                  </a:lnTo>
                  <a:lnTo>
                    <a:pt x="51" y="261"/>
                  </a:lnTo>
                  <a:lnTo>
                    <a:pt x="50" y="265"/>
                  </a:lnTo>
                  <a:lnTo>
                    <a:pt x="48" y="269"/>
                  </a:lnTo>
                  <a:lnTo>
                    <a:pt x="46" y="274"/>
                  </a:lnTo>
                  <a:lnTo>
                    <a:pt x="44" y="278"/>
                  </a:lnTo>
                  <a:lnTo>
                    <a:pt x="42" y="284"/>
                  </a:lnTo>
                  <a:lnTo>
                    <a:pt x="40" y="288"/>
                  </a:lnTo>
                  <a:lnTo>
                    <a:pt x="38" y="291"/>
                  </a:lnTo>
                  <a:lnTo>
                    <a:pt x="34" y="295"/>
                  </a:lnTo>
                  <a:lnTo>
                    <a:pt x="32" y="301"/>
                  </a:lnTo>
                  <a:lnTo>
                    <a:pt x="31" y="305"/>
                  </a:lnTo>
                  <a:lnTo>
                    <a:pt x="29" y="309"/>
                  </a:lnTo>
                  <a:lnTo>
                    <a:pt x="27" y="312"/>
                  </a:lnTo>
                  <a:lnTo>
                    <a:pt x="25" y="316"/>
                  </a:lnTo>
                  <a:lnTo>
                    <a:pt x="23" y="322"/>
                  </a:lnTo>
                  <a:lnTo>
                    <a:pt x="19" y="328"/>
                  </a:lnTo>
                  <a:lnTo>
                    <a:pt x="17" y="335"/>
                  </a:lnTo>
                  <a:lnTo>
                    <a:pt x="13" y="343"/>
                  </a:lnTo>
                  <a:lnTo>
                    <a:pt x="12" y="349"/>
                  </a:lnTo>
                  <a:lnTo>
                    <a:pt x="8" y="354"/>
                  </a:lnTo>
                  <a:lnTo>
                    <a:pt x="6" y="358"/>
                  </a:lnTo>
                  <a:lnTo>
                    <a:pt x="4" y="364"/>
                  </a:lnTo>
                  <a:lnTo>
                    <a:pt x="2" y="368"/>
                  </a:lnTo>
                  <a:lnTo>
                    <a:pt x="0" y="373"/>
                  </a:lnTo>
                  <a:lnTo>
                    <a:pt x="0" y="375"/>
                  </a:lnTo>
                  <a:close/>
                </a:path>
              </a:pathLst>
            </a:custGeom>
            <a:solidFill>
              <a:srgbClr val="CC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2076" name="Rectangle 4"/>
          <p:cNvSpPr>
            <a:spLocks noChangeArrowheads="1"/>
          </p:cNvSpPr>
          <p:nvPr/>
        </p:nvSpPr>
        <p:spPr bwMode="auto">
          <a:xfrm>
            <a:off x="7453313" y="142875"/>
            <a:ext cx="2295525" cy="5590381"/>
          </a:xfrm>
          <a:prstGeom prst="rect">
            <a:avLst/>
          </a:prstGeom>
          <a:noFill/>
          <a:ln w="38100">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400"/>
          </a:p>
        </p:txBody>
      </p:sp>
      <p:sp>
        <p:nvSpPr>
          <p:cNvPr id="187" name="Rectangle 186"/>
          <p:cNvSpPr/>
          <p:nvPr/>
        </p:nvSpPr>
        <p:spPr>
          <a:xfrm>
            <a:off x="7381875" y="71438"/>
            <a:ext cx="2452688" cy="5882193"/>
          </a:xfrm>
          <a:prstGeom prst="rect">
            <a:avLst/>
          </a:prstGeom>
          <a:noFill/>
          <a:ln w="38100">
            <a:solidFill>
              <a:srgbClr val="66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080" name="TextBox 128"/>
          <p:cNvSpPr txBox="1">
            <a:spLocks noChangeArrowheads="1"/>
          </p:cNvSpPr>
          <p:nvPr/>
        </p:nvSpPr>
        <p:spPr bwMode="auto">
          <a:xfrm>
            <a:off x="840222" y="106425"/>
            <a:ext cx="2503488"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GB" altLang="en-US" sz="1600" b="1" dirty="0" smtClean="0">
                <a:solidFill>
                  <a:srgbClr val="FF0000"/>
                </a:solidFill>
                <a:latin typeface="Comic Sans MS" panose="030F0702030302020204" pitchFamily="66" charset="0"/>
              </a:rPr>
              <a:t>What we will be learning about:</a:t>
            </a:r>
          </a:p>
          <a:p>
            <a:pPr eaLnBrk="1" hangingPunct="1">
              <a:spcBef>
                <a:spcPct val="0"/>
              </a:spcBef>
              <a:buFontTx/>
              <a:buNone/>
            </a:pPr>
            <a:r>
              <a:rPr lang="en-GB" sz="1400" dirty="0" smtClean="0">
                <a:latin typeface="Comic Sans MS" panose="030F0702030302020204" pitchFamily="66" charset="0"/>
              </a:rPr>
              <a:t>Ways to travel</a:t>
            </a:r>
            <a:r>
              <a:rPr lang="en-GB" sz="1400" dirty="0">
                <a:latin typeface="Comic Sans MS" panose="030F0702030302020204" pitchFamily="66" charset="0"/>
              </a:rPr>
              <a:t> </a:t>
            </a:r>
            <a:r>
              <a:rPr lang="en-GB" sz="1400" dirty="0" smtClean="0">
                <a:latin typeface="Comic Sans MS" panose="030F0702030302020204" pitchFamily="66" charset="0"/>
              </a:rPr>
              <a:t>and  how </a:t>
            </a:r>
            <a:r>
              <a:rPr lang="en-GB" sz="1400" dirty="0">
                <a:latin typeface="Comic Sans MS" panose="030F0702030302020204" pitchFamily="66" charset="0"/>
              </a:rPr>
              <a:t>places are similar and different</a:t>
            </a:r>
            <a:endParaRPr lang="en-GB" altLang="en-US" sz="1400" dirty="0" smtClean="0">
              <a:solidFill>
                <a:srgbClr val="FF0000"/>
              </a:solidFill>
              <a:latin typeface="Comic Sans MS" panose="030F0702030302020204" pitchFamily="66" charset="0"/>
            </a:endParaRPr>
          </a:p>
        </p:txBody>
      </p:sp>
      <p:sp>
        <p:nvSpPr>
          <p:cNvPr id="126" name="WordArt 31"/>
          <p:cNvSpPr>
            <a:spLocks noChangeArrowheads="1" noChangeShapeType="1" noTextEdit="1"/>
          </p:cNvSpPr>
          <p:nvPr/>
        </p:nvSpPr>
        <p:spPr bwMode="auto">
          <a:xfrm>
            <a:off x="7524750" y="5143500"/>
            <a:ext cx="2000250" cy="357188"/>
          </a:xfrm>
          <a:prstGeom prst="rect">
            <a:avLst/>
          </a:prstGeom>
        </p:spPr>
        <p:txBody>
          <a:bodyPr wrap="none" fromWordArt="1">
            <a:prstTxWarp prst="textWave1">
              <a:avLst>
                <a:gd name="adj1" fmla="val 13005"/>
                <a:gd name="adj2" fmla="val 0"/>
              </a:avLst>
            </a:prstTxWarp>
          </a:bodyPr>
          <a:lstStyle/>
          <a:p>
            <a:pPr algn="ctr" eaLnBrk="1" hangingPunct="1">
              <a:defRPr/>
            </a:pPr>
            <a:endParaRPr lang="en-GB" sz="3600" b="1" kern="1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Gothic"/>
              <a:cs typeface="Arial" charset="0"/>
            </a:endParaRPr>
          </a:p>
        </p:txBody>
      </p:sp>
      <p:sp>
        <p:nvSpPr>
          <p:cNvPr id="127" name="TextBox 126"/>
          <p:cNvSpPr txBox="1"/>
          <p:nvPr/>
        </p:nvSpPr>
        <p:spPr>
          <a:xfrm>
            <a:off x="1106726" y="5540071"/>
            <a:ext cx="1907632" cy="1169551"/>
          </a:xfrm>
          <a:prstGeom prst="rect">
            <a:avLst/>
          </a:prstGeom>
          <a:noFill/>
          <a:ln w="28575">
            <a:solidFill>
              <a:srgbClr val="FF0000"/>
            </a:solidFill>
          </a:ln>
        </p:spPr>
        <p:txBody>
          <a:bodyPr wrap="square" rtlCol="0">
            <a:spAutoFit/>
          </a:bodyPr>
          <a:lstStyle/>
          <a:p>
            <a:r>
              <a:rPr lang="en-GB" sz="1000" b="1" dirty="0" smtClean="0">
                <a:latin typeface="Century Gothic" panose="020B0502020202020204" pitchFamily="34" charset="0"/>
              </a:rPr>
              <a:t>Philosophy for children</a:t>
            </a:r>
          </a:p>
          <a:p>
            <a:r>
              <a:rPr lang="en-GB" sz="1000" b="1" dirty="0" smtClean="0">
                <a:solidFill>
                  <a:srgbClr val="FF0000"/>
                </a:solidFill>
                <a:latin typeface="Century Gothic" panose="020B0502020202020204" pitchFamily="34" charset="0"/>
              </a:rPr>
              <a:t>Concepts:</a:t>
            </a:r>
          </a:p>
          <a:p>
            <a:r>
              <a:rPr lang="en-GB" sz="1000" dirty="0" smtClean="0">
                <a:latin typeface="Century Gothic" panose="020B0502020202020204" pitchFamily="34" charset="0"/>
              </a:rPr>
              <a:t>Social</a:t>
            </a:r>
            <a:r>
              <a:rPr lang="en-GB" sz="1000" dirty="0">
                <a:latin typeface="Century Gothic" panose="020B0502020202020204" pitchFamily="34" charset="0"/>
              </a:rPr>
              <a:t>: </a:t>
            </a:r>
            <a:r>
              <a:rPr lang="en-GB" sz="1000" dirty="0" smtClean="0">
                <a:latin typeface="Century Gothic" panose="020B0502020202020204" pitchFamily="34" charset="0"/>
              </a:rPr>
              <a:t>Growing </a:t>
            </a:r>
            <a:r>
              <a:rPr lang="en-GB" sz="1000" dirty="0">
                <a:latin typeface="Century Gothic" panose="020B0502020202020204" pitchFamily="34" charset="0"/>
              </a:rPr>
              <a:t>Up</a:t>
            </a:r>
          </a:p>
          <a:p>
            <a:r>
              <a:rPr lang="en-GB" sz="1000" dirty="0">
                <a:latin typeface="Century Gothic" panose="020B0502020202020204" pitchFamily="34" charset="0"/>
              </a:rPr>
              <a:t>Mind</a:t>
            </a:r>
            <a:r>
              <a:rPr lang="en-GB" sz="1000" dirty="0" smtClean="0">
                <a:latin typeface="Century Gothic" panose="020B0502020202020204" pitchFamily="34" charset="0"/>
              </a:rPr>
              <a:t>: Choice</a:t>
            </a:r>
            <a:endParaRPr lang="en-GB" sz="1000" dirty="0">
              <a:latin typeface="Century Gothic" panose="020B0502020202020204" pitchFamily="34" charset="0"/>
            </a:endParaRPr>
          </a:p>
          <a:p>
            <a:r>
              <a:rPr lang="en-GB" sz="1000" dirty="0">
                <a:latin typeface="Century Gothic" panose="020B0502020202020204" pitchFamily="34" charset="0"/>
              </a:rPr>
              <a:t>British values</a:t>
            </a:r>
            <a:r>
              <a:rPr lang="en-GB" sz="1000" dirty="0" smtClean="0">
                <a:latin typeface="Century Gothic" panose="020B0502020202020204" pitchFamily="34" charset="0"/>
              </a:rPr>
              <a:t>: Individual </a:t>
            </a:r>
            <a:r>
              <a:rPr lang="en-GB" sz="1000" dirty="0">
                <a:latin typeface="Century Gothic" panose="020B0502020202020204" pitchFamily="34" charset="0"/>
              </a:rPr>
              <a:t>liberty</a:t>
            </a:r>
          </a:p>
          <a:p>
            <a:r>
              <a:rPr lang="en-GB" sz="1000" b="1" dirty="0" smtClean="0">
                <a:solidFill>
                  <a:srgbClr val="FF0000"/>
                </a:solidFill>
                <a:latin typeface="Century Gothic" panose="020B0502020202020204" pitchFamily="34" charset="0"/>
              </a:rPr>
              <a:t>Skills: </a:t>
            </a:r>
            <a:r>
              <a:rPr lang="en-GB" sz="1000" dirty="0">
                <a:latin typeface="Century Gothic" panose="020B0502020202020204" pitchFamily="34" charset="0"/>
              </a:rPr>
              <a:t>Raising questions</a:t>
            </a:r>
            <a:endParaRPr lang="en-GB" sz="1000" b="1" dirty="0">
              <a:latin typeface="Century Gothic" panose="020B0502020202020204" pitchFamily="34" charset="0"/>
            </a:endParaRPr>
          </a:p>
        </p:txBody>
      </p:sp>
      <p:sp>
        <p:nvSpPr>
          <p:cNvPr id="128" name="TextBox 1"/>
          <p:cNvSpPr txBox="1">
            <a:spLocks noChangeArrowheads="1"/>
          </p:cNvSpPr>
          <p:nvPr/>
        </p:nvSpPr>
        <p:spPr bwMode="auto">
          <a:xfrm>
            <a:off x="3409950" y="3035300"/>
            <a:ext cx="19304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None/>
            </a:pPr>
            <a:r>
              <a:rPr lang="en-GB" altLang="en-US" sz="1600" b="1" dirty="0">
                <a:solidFill>
                  <a:srgbClr val="FF0000"/>
                </a:solidFill>
                <a:latin typeface="Comic Sans MS" panose="030F0702030302020204" pitchFamily="66" charset="0"/>
              </a:rPr>
              <a:t>The big question</a:t>
            </a:r>
            <a:r>
              <a:rPr lang="en-GB" altLang="en-US" sz="1600" b="1" dirty="0" smtClean="0">
                <a:solidFill>
                  <a:srgbClr val="FF0000"/>
                </a:solidFill>
                <a:latin typeface="Comic Sans MS" panose="030F0702030302020204" pitchFamily="66" charset="0"/>
              </a:rPr>
              <a:t>: </a:t>
            </a:r>
          </a:p>
          <a:p>
            <a:pPr eaLnBrk="1" hangingPunct="1">
              <a:spcBef>
                <a:spcPct val="0"/>
              </a:spcBef>
              <a:buNone/>
            </a:pPr>
            <a:r>
              <a:rPr lang="en-GB" altLang="en-US" sz="1600" dirty="0" smtClean="0">
                <a:latin typeface="Comic Sans MS" panose="030F0702030302020204" pitchFamily="66" charset="0"/>
              </a:rPr>
              <a:t>Is </a:t>
            </a:r>
            <a:r>
              <a:rPr lang="en-GB" altLang="en-US" sz="1600" dirty="0">
                <a:latin typeface="Comic Sans MS" panose="030F0702030302020204" pitchFamily="66" charset="0"/>
              </a:rPr>
              <a:t>everywhere the same?</a:t>
            </a:r>
          </a:p>
          <a:p>
            <a:pPr eaLnBrk="1" hangingPunct="1">
              <a:spcBef>
                <a:spcPct val="0"/>
              </a:spcBef>
              <a:buFontTx/>
              <a:buNone/>
            </a:pPr>
            <a:endParaRPr lang="en-GB" altLang="en-US" sz="1600" b="1" dirty="0">
              <a:solidFill>
                <a:srgbClr val="FF0000"/>
              </a:solidFill>
              <a:latin typeface="Comic Sans MS" panose="030F0702030302020204" pitchFamily="66" charset="0"/>
            </a:endParaRPr>
          </a:p>
        </p:txBody>
      </p:sp>
      <p:sp>
        <p:nvSpPr>
          <p:cNvPr id="129" name="TextBox 1"/>
          <p:cNvSpPr txBox="1">
            <a:spLocks noChangeArrowheads="1"/>
          </p:cNvSpPr>
          <p:nvPr/>
        </p:nvSpPr>
        <p:spPr bwMode="auto">
          <a:xfrm>
            <a:off x="5112426" y="155910"/>
            <a:ext cx="22224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GB" altLang="en-US" sz="1600" b="1" dirty="0" smtClean="0">
                <a:solidFill>
                  <a:srgbClr val="FF0000"/>
                </a:solidFill>
                <a:latin typeface="Comic Sans MS" panose="030F0702030302020204" pitchFamily="66" charset="0"/>
              </a:rPr>
              <a:t>Fab finish: </a:t>
            </a:r>
            <a:r>
              <a:rPr lang="en-GB" altLang="en-US" sz="1200" dirty="0" smtClean="0">
                <a:latin typeface="Comic Sans MS" panose="030F0702030302020204" pitchFamily="66" charset="0"/>
              </a:rPr>
              <a:t>A festival of song </a:t>
            </a:r>
            <a:r>
              <a:rPr lang="en-GB" altLang="en-US" sz="1200" smtClean="0">
                <a:latin typeface="Comic Sans MS" panose="030F0702030302020204" pitchFamily="66" charset="0"/>
              </a:rPr>
              <a:t>and dance </a:t>
            </a:r>
            <a:r>
              <a:rPr lang="en-GB" altLang="en-US" sz="1200" dirty="0" smtClean="0">
                <a:latin typeface="Comic Sans MS" panose="030F0702030302020204" pitchFamily="66" charset="0"/>
              </a:rPr>
              <a:t>from around the world</a:t>
            </a:r>
          </a:p>
          <a:p>
            <a:pPr eaLnBrk="1" hangingPunct="1">
              <a:spcBef>
                <a:spcPct val="0"/>
              </a:spcBef>
              <a:buFontTx/>
              <a:buNone/>
            </a:pPr>
            <a:endParaRPr lang="en-GB" altLang="en-US" sz="1600" b="1" dirty="0">
              <a:solidFill>
                <a:srgbClr val="FF0000"/>
              </a:solidFill>
              <a:latin typeface="Comic Sans MS" panose="030F0702030302020204" pitchFamily="66" charset="0"/>
            </a:endParaRPr>
          </a:p>
        </p:txBody>
      </p:sp>
      <p:sp>
        <p:nvSpPr>
          <p:cNvPr id="125" name="TextBox 124"/>
          <p:cNvSpPr txBox="1">
            <a:spLocks noChangeArrowheads="1"/>
          </p:cNvSpPr>
          <p:nvPr/>
        </p:nvSpPr>
        <p:spPr bwMode="auto">
          <a:xfrm>
            <a:off x="7190377" y="5833898"/>
            <a:ext cx="2667903" cy="830997"/>
          </a:xfrm>
          <a:prstGeom prst="rect">
            <a:avLst/>
          </a:prstGeom>
          <a:solidFill>
            <a:schemeClr val="accent1">
              <a:lumMod val="20000"/>
              <a:lumOff val="80000"/>
            </a:schemeClr>
          </a:solidFill>
          <a:ln w="28575">
            <a:solidFill>
              <a:srgbClr val="FF0000"/>
            </a:solidFill>
            <a:miter lim="800000"/>
            <a:headEnd/>
            <a:tailEnd/>
          </a:ln>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defRPr/>
            </a:pPr>
            <a:r>
              <a:rPr lang="en-GB" altLang="en-US" sz="1200" b="1" dirty="0" smtClean="0">
                <a:latin typeface="Century Gothic" panose="020B0502020202020204" pitchFamily="34" charset="0"/>
              </a:rPr>
              <a:t>New Vocabulary</a:t>
            </a:r>
          </a:p>
          <a:p>
            <a:pPr algn="ctr">
              <a:spcBef>
                <a:spcPct val="0"/>
              </a:spcBef>
              <a:buFontTx/>
              <a:buNone/>
              <a:defRPr/>
            </a:pPr>
            <a:r>
              <a:rPr lang="en-GB" altLang="en-US" sz="1200" dirty="0" smtClean="0">
                <a:latin typeface="Century Gothic" panose="020B0502020202020204" pitchFamily="34" charset="0"/>
              </a:rPr>
              <a:t>travel, ticket, passenger, map, atlas, country, city, transport, journey </a:t>
            </a:r>
            <a:endParaRPr lang="en-GB" altLang="en-US" sz="1200" b="1" dirty="0" smtClean="0">
              <a:latin typeface="Century Gothic" panose="020B0502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1614</TotalTime>
  <Words>394</Words>
  <Application>Microsoft Office PowerPoint</Application>
  <PresentationFormat>A4 Paper (210x297 mm)</PresentationFormat>
  <Paragraphs>65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Black</vt:lpstr>
      <vt:lpstr>Century Gothic</vt:lpstr>
      <vt:lpstr>Comic Sans MS</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eling infant school</dc:creator>
  <cp:lastModifiedBy>Ian McElhenny</cp:lastModifiedBy>
  <cp:revision>138</cp:revision>
  <dcterms:created xsi:type="dcterms:W3CDTF">2005-09-13T16:14:48Z</dcterms:created>
  <dcterms:modified xsi:type="dcterms:W3CDTF">2024-05-24T08:16:40Z</dcterms:modified>
</cp:coreProperties>
</file>